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4" r:id="rId4"/>
  </p:sldMasterIdLst>
  <p:notesMasterIdLst>
    <p:notesMasterId r:id="rId28"/>
  </p:notesMasterIdLst>
  <p:sldIdLst>
    <p:sldId id="276" r:id="rId5"/>
    <p:sldId id="342" r:id="rId6"/>
    <p:sldId id="343" r:id="rId7"/>
    <p:sldId id="339" r:id="rId8"/>
    <p:sldId id="344" r:id="rId9"/>
    <p:sldId id="345" r:id="rId10"/>
    <p:sldId id="338" r:id="rId11"/>
    <p:sldId id="346" r:id="rId12"/>
    <p:sldId id="347" r:id="rId13"/>
    <p:sldId id="348" r:id="rId14"/>
    <p:sldId id="349" r:id="rId15"/>
    <p:sldId id="350" r:id="rId16"/>
    <p:sldId id="352" r:id="rId17"/>
    <p:sldId id="351" r:id="rId18"/>
    <p:sldId id="353" r:id="rId19"/>
    <p:sldId id="2606" r:id="rId20"/>
    <p:sldId id="2607" r:id="rId21"/>
    <p:sldId id="2608" r:id="rId22"/>
    <p:sldId id="2605" r:id="rId23"/>
    <p:sldId id="2604" r:id="rId24"/>
    <p:sldId id="2603" r:id="rId25"/>
    <p:sldId id="2609" r:id="rId26"/>
    <p:sldId id="269" r:id="rId27"/>
  </p:sldIdLst>
  <p:sldSz cx="9144000" cy="5148263"/>
  <p:notesSz cx="9144000" cy="6858000"/>
  <p:embeddedFontLst>
    <p:embeddedFont>
      <p:font typeface="Barlow Condensed Medium" panose="00000606000000000000" pitchFamily="2" charset="0"/>
      <p:regular r:id="rId29"/>
      <p:italic r:id="rId30"/>
    </p:embeddedFont>
    <p:embeddedFont>
      <p:font typeface="Consolas" panose="020B0609020204030204" pitchFamily="49" charset="0"/>
      <p:regular r:id="rId31"/>
      <p:bold r:id="rId32"/>
      <p:italic r:id="rId33"/>
      <p:boldItalic r:id="rId34"/>
    </p:embeddedFont>
    <p:embeddedFont>
      <p:font typeface="IBM Plex Sans" panose="020B0503050203000203" pitchFamily="34" charset="0"/>
      <p:regular r:id="rId35"/>
      <p:bold r:id="rId36"/>
      <p:italic r:id="rId37"/>
      <p:boldItalic r:id="rId38"/>
    </p:embeddedFont>
    <p:embeddedFont>
      <p:font typeface="Verdana" panose="020B0604030504040204" pitchFamily="34" charset="0"/>
      <p:regular r:id="rId39"/>
      <p:bold r:id="rId40"/>
      <p:italic r:id="rId41"/>
      <p:boldItalic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1FF"/>
    <a:srgbClr val="F5F8FF"/>
    <a:srgbClr val="DADEE5"/>
    <a:srgbClr val="333F48"/>
    <a:srgbClr val="0056A9"/>
    <a:srgbClr val="5F0F40"/>
    <a:srgbClr val="D90D0D"/>
    <a:srgbClr val="EBEBEB"/>
    <a:srgbClr val="002E69"/>
    <a:srgbClr val="1965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F302BB-83AD-441B-AE65-74B3FC4E7E04}" v="23" dt="2026-02-16T00:05:33.9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3" autoAdjust="0"/>
    <p:restoredTop sz="86012" autoAdjust="0"/>
  </p:normalViewPr>
  <p:slideViewPr>
    <p:cSldViewPr snapToGrid="0">
      <p:cViewPr varScale="1">
        <p:scale>
          <a:sx n="184" d="100"/>
          <a:sy n="184" d="100"/>
        </p:scale>
        <p:origin x="150" y="498"/>
      </p:cViewPr>
      <p:guideLst/>
    </p:cSldViewPr>
  </p:slideViewPr>
  <p:outlineViewPr>
    <p:cViewPr>
      <p:scale>
        <a:sx n="33" d="100"/>
        <a:sy n="33" d="100"/>
      </p:scale>
      <p:origin x="0" y="0"/>
    </p:cViewPr>
    <p:sldLst>
      <p:sld r:id="rId1" collapse="1"/>
    </p:sldLst>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3.fntdata"/></Relationships>
</file>

<file path=ppt/_rels/viewProps.xml.rels><?xml version="1.0" encoding="UTF-8" standalone="yes"?>
<Relationships xmlns="http://schemas.openxmlformats.org/package/2006/relationships"><Relationship Id="rId1"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jith, Adithya" userId="3bc414a3-694b-43fa-9ed2-87cba339119e" providerId="ADAL" clId="{8911B5F1-85D4-46CF-8E80-19F08E32257F}"/>
    <pc:docChg chg="undo custSel addSld delSld modSld sldOrd">
      <pc:chgData name="Ajith, Adithya" userId="3bc414a3-694b-43fa-9ed2-87cba339119e" providerId="ADAL" clId="{8911B5F1-85D4-46CF-8E80-19F08E32257F}" dt="2026-02-16T00:05:45.122" v="755" actId="1035"/>
      <pc:docMkLst>
        <pc:docMk/>
      </pc:docMkLst>
      <pc:sldChg chg="modSp add del mod">
        <pc:chgData name="Ajith, Adithya" userId="3bc414a3-694b-43fa-9ed2-87cba339119e" providerId="ADAL" clId="{8911B5F1-85D4-46CF-8E80-19F08E32257F}" dt="2026-02-15T23:21:25.486" v="313" actId="47"/>
        <pc:sldMkLst>
          <pc:docMk/>
          <pc:sldMk cId="0" sldId="261"/>
        </pc:sldMkLst>
        <pc:spChg chg="mod">
          <ac:chgData name="Ajith, Adithya" userId="3bc414a3-694b-43fa-9ed2-87cba339119e" providerId="ADAL" clId="{8911B5F1-85D4-46CF-8E80-19F08E32257F}" dt="2026-02-15T23:19:41.166" v="247" actId="20577"/>
          <ac:spMkLst>
            <pc:docMk/>
            <pc:sldMk cId="0" sldId="261"/>
            <ac:spMk id="2" creationId="{00000000-0000-0000-0000-000000000000}"/>
          </ac:spMkLst>
        </pc:spChg>
        <pc:spChg chg="mod">
          <ac:chgData name="Ajith, Adithya" userId="3bc414a3-694b-43fa-9ed2-87cba339119e" providerId="ADAL" clId="{8911B5F1-85D4-46CF-8E80-19F08E32257F}" dt="2026-02-15T23:19:38.039" v="244"/>
          <ac:spMkLst>
            <pc:docMk/>
            <pc:sldMk cId="0" sldId="261"/>
            <ac:spMk id="3" creationId="{00000000-0000-0000-0000-000000000000}"/>
          </ac:spMkLst>
        </pc:spChg>
      </pc:sldChg>
      <pc:sldChg chg="delSp modSp add del mod">
        <pc:chgData name="Ajith, Adithya" userId="3bc414a3-694b-43fa-9ed2-87cba339119e" providerId="ADAL" clId="{8911B5F1-85D4-46CF-8E80-19F08E32257F}" dt="2026-02-15T23:29:33.263" v="450"/>
        <pc:sldMkLst>
          <pc:docMk/>
          <pc:sldMk cId="0" sldId="266"/>
        </pc:sldMkLst>
        <pc:spChg chg="mod">
          <ac:chgData name="Ajith, Adithya" userId="3bc414a3-694b-43fa-9ed2-87cba339119e" providerId="ADAL" clId="{8911B5F1-85D4-46CF-8E80-19F08E32257F}" dt="2026-02-15T23:28:08.154" v="447" actId="27636"/>
          <ac:spMkLst>
            <pc:docMk/>
            <pc:sldMk cId="0" sldId="266"/>
            <ac:spMk id="2" creationId="{00000000-0000-0000-0000-000000000000}"/>
          </ac:spMkLst>
        </pc:spChg>
        <pc:spChg chg="del">
          <ac:chgData name="Ajith, Adithya" userId="3bc414a3-694b-43fa-9ed2-87cba339119e" providerId="ADAL" clId="{8911B5F1-85D4-46CF-8E80-19F08E32257F}" dt="2026-02-15T23:28:37.675" v="448"/>
          <ac:spMkLst>
            <pc:docMk/>
            <pc:sldMk cId="0" sldId="266"/>
            <ac:spMk id="3" creationId="{00000000-0000-0000-0000-000000000000}"/>
          </ac:spMkLst>
        </pc:spChg>
      </pc:sldChg>
      <pc:sldChg chg="modSp">
        <pc:chgData name="Ajith, Adithya" userId="3bc414a3-694b-43fa-9ed2-87cba339119e" providerId="ADAL" clId="{8911B5F1-85D4-46CF-8E80-19F08E32257F}" dt="2026-02-16T00:05:33.949" v="748"/>
        <pc:sldMkLst>
          <pc:docMk/>
          <pc:sldMk cId="979058141" sldId="276"/>
        </pc:sldMkLst>
        <pc:spChg chg="mod">
          <ac:chgData name="Ajith, Adithya" userId="3bc414a3-694b-43fa-9ed2-87cba339119e" providerId="ADAL" clId="{8911B5F1-85D4-46CF-8E80-19F08E32257F}" dt="2026-02-16T00:05:33.949" v="748"/>
          <ac:spMkLst>
            <pc:docMk/>
            <pc:sldMk cId="979058141" sldId="276"/>
            <ac:spMk id="3" creationId="{197FC294-5FAA-F03F-0D84-49DBEA0C6D53}"/>
          </ac:spMkLst>
        </pc:spChg>
      </pc:sldChg>
      <pc:sldChg chg="modSp del mod">
        <pc:chgData name="Ajith, Adithya" userId="3bc414a3-694b-43fa-9ed2-87cba339119e" providerId="ADAL" clId="{8911B5F1-85D4-46CF-8E80-19F08E32257F}" dt="2026-02-15T23:39:17.289" v="510"/>
        <pc:sldMkLst>
          <pc:docMk/>
          <pc:sldMk cId="3017066837" sldId="317"/>
        </pc:sldMkLst>
        <pc:spChg chg="mod">
          <ac:chgData name="Ajith, Adithya" userId="3bc414a3-694b-43fa-9ed2-87cba339119e" providerId="ADAL" clId="{8911B5F1-85D4-46CF-8E80-19F08E32257F}" dt="2026-02-15T23:18:02.108" v="240" actId="207"/>
          <ac:spMkLst>
            <pc:docMk/>
            <pc:sldMk cId="3017066837" sldId="317"/>
            <ac:spMk id="511" creationId="{00000000-0000-0000-0000-000000000000}"/>
          </ac:spMkLst>
        </pc:spChg>
      </pc:sldChg>
      <pc:sldChg chg="modSp del mod ord">
        <pc:chgData name="Ajith, Adithya" userId="3bc414a3-694b-43fa-9ed2-87cba339119e" providerId="ADAL" clId="{8911B5F1-85D4-46CF-8E80-19F08E32257F}" dt="2026-02-15T23:39:34.161" v="512"/>
        <pc:sldMkLst>
          <pc:docMk/>
          <pc:sldMk cId="2102338858" sldId="318"/>
        </pc:sldMkLst>
        <pc:spChg chg="mod">
          <ac:chgData name="Ajith, Adithya" userId="3bc414a3-694b-43fa-9ed2-87cba339119e" providerId="ADAL" clId="{8911B5F1-85D4-46CF-8E80-19F08E32257F}" dt="2026-02-15T23:25:30.702" v="443" actId="207"/>
          <ac:spMkLst>
            <pc:docMk/>
            <pc:sldMk cId="2102338858" sldId="318"/>
            <ac:spMk id="317" creationId="{00000000-0000-0000-0000-000000000000}"/>
          </ac:spMkLst>
        </pc:spChg>
      </pc:sldChg>
      <pc:sldChg chg="modSp del mod">
        <pc:chgData name="Ajith, Adithya" userId="3bc414a3-694b-43fa-9ed2-87cba339119e" providerId="ADAL" clId="{8911B5F1-85D4-46CF-8E80-19F08E32257F}" dt="2026-02-15T23:41:02.696" v="538"/>
        <pc:sldMkLst>
          <pc:docMk/>
          <pc:sldMk cId="1723814422" sldId="320"/>
        </pc:sldMkLst>
        <pc:spChg chg="mod">
          <ac:chgData name="Ajith, Adithya" userId="3bc414a3-694b-43fa-9ed2-87cba339119e" providerId="ADAL" clId="{8911B5F1-85D4-46CF-8E80-19F08E32257F}" dt="2026-02-15T23:39:40.838" v="528" actId="1036"/>
          <ac:spMkLst>
            <pc:docMk/>
            <pc:sldMk cId="1723814422" sldId="320"/>
            <ac:spMk id="601" creationId="{00000000-0000-0000-0000-000000000000}"/>
          </ac:spMkLst>
        </pc:spChg>
        <pc:spChg chg="mod">
          <ac:chgData name="Ajith, Adithya" userId="3bc414a3-694b-43fa-9ed2-87cba339119e" providerId="ADAL" clId="{8911B5F1-85D4-46CF-8E80-19F08E32257F}" dt="2026-02-15T23:39:40.838" v="528" actId="1036"/>
          <ac:spMkLst>
            <pc:docMk/>
            <pc:sldMk cId="1723814422" sldId="320"/>
            <ac:spMk id="602" creationId="{00000000-0000-0000-0000-000000000000}"/>
          </ac:spMkLst>
        </pc:spChg>
        <pc:spChg chg="mod">
          <ac:chgData name="Ajith, Adithya" userId="3bc414a3-694b-43fa-9ed2-87cba339119e" providerId="ADAL" clId="{8911B5F1-85D4-46CF-8E80-19F08E32257F}" dt="2026-02-15T23:39:40.838" v="528" actId="1036"/>
          <ac:spMkLst>
            <pc:docMk/>
            <pc:sldMk cId="1723814422" sldId="320"/>
            <ac:spMk id="603" creationId="{00000000-0000-0000-0000-000000000000}"/>
          </ac:spMkLst>
        </pc:spChg>
        <pc:spChg chg="mod">
          <ac:chgData name="Ajith, Adithya" userId="3bc414a3-694b-43fa-9ed2-87cba339119e" providerId="ADAL" clId="{8911B5F1-85D4-46CF-8E80-19F08E32257F}" dt="2026-02-15T23:39:40.838" v="528" actId="1036"/>
          <ac:spMkLst>
            <pc:docMk/>
            <pc:sldMk cId="1723814422" sldId="320"/>
            <ac:spMk id="604" creationId="{00000000-0000-0000-0000-000000000000}"/>
          </ac:spMkLst>
        </pc:spChg>
        <pc:spChg chg="mod">
          <ac:chgData name="Ajith, Adithya" userId="3bc414a3-694b-43fa-9ed2-87cba339119e" providerId="ADAL" clId="{8911B5F1-85D4-46CF-8E80-19F08E32257F}" dt="2026-02-15T23:39:40.838" v="528" actId="1036"/>
          <ac:spMkLst>
            <pc:docMk/>
            <pc:sldMk cId="1723814422" sldId="320"/>
            <ac:spMk id="605" creationId="{00000000-0000-0000-0000-000000000000}"/>
          </ac:spMkLst>
        </pc:spChg>
        <pc:spChg chg="mod">
          <ac:chgData name="Ajith, Adithya" userId="3bc414a3-694b-43fa-9ed2-87cba339119e" providerId="ADAL" clId="{8911B5F1-85D4-46CF-8E80-19F08E32257F}" dt="2026-02-15T23:39:40.838" v="528" actId="1036"/>
          <ac:spMkLst>
            <pc:docMk/>
            <pc:sldMk cId="1723814422" sldId="320"/>
            <ac:spMk id="606" creationId="{00000000-0000-0000-0000-000000000000}"/>
          </ac:spMkLst>
        </pc:spChg>
        <pc:spChg chg="mod">
          <ac:chgData name="Ajith, Adithya" userId="3bc414a3-694b-43fa-9ed2-87cba339119e" providerId="ADAL" clId="{8911B5F1-85D4-46CF-8E80-19F08E32257F}" dt="2026-02-15T23:39:40.838" v="528" actId="1036"/>
          <ac:spMkLst>
            <pc:docMk/>
            <pc:sldMk cId="1723814422" sldId="320"/>
            <ac:spMk id="607" creationId="{00000000-0000-0000-0000-000000000000}"/>
          </ac:spMkLst>
        </pc:spChg>
        <pc:spChg chg="mod">
          <ac:chgData name="Ajith, Adithya" userId="3bc414a3-694b-43fa-9ed2-87cba339119e" providerId="ADAL" clId="{8911B5F1-85D4-46CF-8E80-19F08E32257F}" dt="2026-02-15T23:39:40.838" v="528" actId="1036"/>
          <ac:spMkLst>
            <pc:docMk/>
            <pc:sldMk cId="1723814422" sldId="320"/>
            <ac:spMk id="608" creationId="{00000000-0000-0000-0000-000000000000}"/>
          </ac:spMkLst>
        </pc:spChg>
        <pc:spChg chg="mod">
          <ac:chgData name="Ajith, Adithya" userId="3bc414a3-694b-43fa-9ed2-87cba339119e" providerId="ADAL" clId="{8911B5F1-85D4-46CF-8E80-19F08E32257F}" dt="2026-02-15T23:39:40.838" v="528" actId="1036"/>
          <ac:spMkLst>
            <pc:docMk/>
            <pc:sldMk cId="1723814422" sldId="320"/>
            <ac:spMk id="609" creationId="{00000000-0000-0000-0000-000000000000}"/>
          </ac:spMkLst>
        </pc:spChg>
        <pc:spChg chg="mod">
          <ac:chgData name="Ajith, Adithya" userId="3bc414a3-694b-43fa-9ed2-87cba339119e" providerId="ADAL" clId="{8911B5F1-85D4-46CF-8E80-19F08E32257F}" dt="2026-02-15T23:39:40.838" v="528" actId="1036"/>
          <ac:spMkLst>
            <pc:docMk/>
            <pc:sldMk cId="1723814422" sldId="320"/>
            <ac:spMk id="610" creationId="{00000000-0000-0000-0000-000000000000}"/>
          </ac:spMkLst>
        </pc:spChg>
      </pc:sldChg>
      <pc:sldChg chg="del">
        <pc:chgData name="Ajith, Adithya" userId="3bc414a3-694b-43fa-9ed2-87cba339119e" providerId="ADAL" clId="{8911B5F1-85D4-46CF-8E80-19F08E32257F}" dt="2026-02-15T23:40:29.618" v="534"/>
        <pc:sldMkLst>
          <pc:docMk/>
          <pc:sldMk cId="1669670469" sldId="321"/>
        </pc:sldMkLst>
      </pc:sldChg>
      <pc:sldChg chg="modSp del mod ord">
        <pc:chgData name="Ajith, Adithya" userId="3bc414a3-694b-43fa-9ed2-87cba339119e" providerId="ADAL" clId="{8911B5F1-85D4-46CF-8E80-19F08E32257F}" dt="2026-02-15T23:40:11.735" v="532"/>
        <pc:sldMkLst>
          <pc:docMk/>
          <pc:sldMk cId="2304990766" sldId="324"/>
        </pc:sldMkLst>
        <pc:spChg chg="mod">
          <ac:chgData name="Ajith, Adithya" userId="3bc414a3-694b-43fa-9ed2-87cba339119e" providerId="ADAL" clId="{8911B5F1-85D4-46CF-8E80-19F08E32257F}" dt="2026-02-15T23:25:15.518" v="441"/>
          <ac:spMkLst>
            <pc:docMk/>
            <pc:sldMk cId="2304990766" sldId="324"/>
            <ac:spMk id="2" creationId="{6AF0EB6C-6D8F-A9B7-A294-17362D6AB77E}"/>
          </ac:spMkLst>
        </pc:spChg>
      </pc:sldChg>
      <pc:sldChg chg="addSp delSp modSp del mod">
        <pc:chgData name="Ajith, Adithya" userId="3bc414a3-694b-43fa-9ed2-87cba339119e" providerId="ADAL" clId="{8911B5F1-85D4-46CF-8E80-19F08E32257F}" dt="2026-02-15T23:38:03.807" v="500"/>
        <pc:sldMkLst>
          <pc:docMk/>
          <pc:sldMk cId="739174680" sldId="328"/>
        </pc:sldMkLst>
        <pc:spChg chg="mod">
          <ac:chgData name="Ajith, Adithya" userId="3bc414a3-694b-43fa-9ed2-87cba339119e" providerId="ADAL" clId="{8911B5F1-85D4-46CF-8E80-19F08E32257F}" dt="2026-02-15T23:16:35.618" v="201" actId="20577"/>
          <ac:spMkLst>
            <pc:docMk/>
            <pc:sldMk cId="739174680" sldId="328"/>
            <ac:spMk id="50" creationId="{00000000-0000-0000-0000-000000000000}"/>
          </ac:spMkLst>
        </pc:spChg>
        <pc:spChg chg="add del mod">
          <ac:chgData name="Ajith, Adithya" userId="3bc414a3-694b-43fa-9ed2-87cba339119e" providerId="ADAL" clId="{8911B5F1-85D4-46CF-8E80-19F08E32257F}" dt="2026-02-15T23:13:07.676" v="102" actId="478"/>
          <ac:spMkLst>
            <pc:docMk/>
            <pc:sldMk cId="739174680" sldId="328"/>
            <ac:spMk id="61" creationId="{00000000-0000-0000-0000-000000000000}"/>
          </ac:spMkLst>
        </pc:spChg>
        <pc:spChg chg="mod">
          <ac:chgData name="Ajith, Adithya" userId="3bc414a3-694b-43fa-9ed2-87cba339119e" providerId="ADAL" clId="{8911B5F1-85D4-46CF-8E80-19F08E32257F}" dt="2026-02-15T23:13:48.166" v="122" actId="1076"/>
          <ac:spMkLst>
            <pc:docMk/>
            <pc:sldMk cId="739174680" sldId="328"/>
            <ac:spMk id="70" creationId="{00000000-0000-0000-0000-000000000000}"/>
          </ac:spMkLst>
        </pc:spChg>
        <pc:spChg chg="mod">
          <ac:chgData name="Ajith, Adithya" userId="3bc414a3-694b-43fa-9ed2-87cba339119e" providerId="ADAL" clId="{8911B5F1-85D4-46CF-8E80-19F08E32257F}" dt="2026-02-15T23:13:52.417" v="126" actId="1076"/>
          <ac:spMkLst>
            <pc:docMk/>
            <pc:sldMk cId="739174680" sldId="328"/>
            <ac:spMk id="71" creationId="{00000000-0000-0000-0000-000000000000}"/>
          </ac:spMkLst>
        </pc:spChg>
        <pc:spChg chg="del">
          <ac:chgData name="Ajith, Adithya" userId="3bc414a3-694b-43fa-9ed2-87cba339119e" providerId="ADAL" clId="{8911B5F1-85D4-46CF-8E80-19F08E32257F}" dt="2026-02-15T23:16:47.143" v="202" actId="478"/>
          <ac:spMkLst>
            <pc:docMk/>
            <pc:sldMk cId="739174680" sldId="328"/>
            <ac:spMk id="90" creationId="{00000000-0000-0000-0000-000000000000}"/>
          </ac:spMkLst>
        </pc:spChg>
        <pc:picChg chg="mod">
          <ac:chgData name="Ajith, Adithya" userId="3bc414a3-694b-43fa-9ed2-87cba339119e" providerId="ADAL" clId="{8911B5F1-85D4-46CF-8E80-19F08E32257F}" dt="2026-02-15T23:14:06.186" v="129" actId="1076"/>
          <ac:picMkLst>
            <pc:docMk/>
            <pc:sldMk cId="739174680" sldId="328"/>
            <ac:picMk id="5" creationId="{3C6E4E8E-461D-82C8-7F83-C932F16E7A19}"/>
          </ac:picMkLst>
        </pc:picChg>
        <pc:picChg chg="add del">
          <ac:chgData name="Ajith, Adithya" userId="3bc414a3-694b-43fa-9ed2-87cba339119e" providerId="ADAL" clId="{8911B5F1-85D4-46CF-8E80-19F08E32257F}" dt="2026-02-15T23:13:15.574" v="104" actId="22"/>
          <ac:picMkLst>
            <pc:docMk/>
            <pc:sldMk cId="739174680" sldId="328"/>
            <ac:picMk id="10" creationId="{1008EC25-5627-9511-AA1E-C50907863209}"/>
          </ac:picMkLst>
        </pc:picChg>
        <pc:picChg chg="add mod">
          <ac:chgData name="Ajith, Adithya" userId="3bc414a3-694b-43fa-9ed2-87cba339119e" providerId="ADAL" clId="{8911B5F1-85D4-46CF-8E80-19F08E32257F}" dt="2026-02-15T23:13:27.985" v="114" actId="1038"/>
          <ac:picMkLst>
            <pc:docMk/>
            <pc:sldMk cId="739174680" sldId="328"/>
            <ac:picMk id="12" creationId="{FEAA5998-435B-FB4B-0948-26AE6E65D989}"/>
          </ac:picMkLst>
        </pc:picChg>
        <pc:picChg chg="add del">
          <ac:chgData name="Ajith, Adithya" userId="3bc414a3-694b-43fa-9ed2-87cba339119e" providerId="ADAL" clId="{8911B5F1-85D4-46CF-8E80-19F08E32257F}" dt="2026-02-15T23:13:39.858" v="117" actId="22"/>
          <ac:picMkLst>
            <pc:docMk/>
            <pc:sldMk cId="739174680" sldId="328"/>
            <ac:picMk id="14" creationId="{D23AB6DA-E447-494A-CBEB-A81390448E20}"/>
          </ac:picMkLst>
        </pc:picChg>
        <pc:picChg chg="add mod">
          <ac:chgData name="Ajith, Adithya" userId="3bc414a3-694b-43fa-9ed2-87cba339119e" providerId="ADAL" clId="{8911B5F1-85D4-46CF-8E80-19F08E32257F}" dt="2026-02-15T23:13:55.052" v="127" actId="1076"/>
          <ac:picMkLst>
            <pc:docMk/>
            <pc:sldMk cId="739174680" sldId="328"/>
            <ac:picMk id="16" creationId="{9BE62E44-7B7E-0DAC-0DA0-F5D93C487064}"/>
          </ac:picMkLst>
        </pc:picChg>
      </pc:sldChg>
      <pc:sldChg chg="modSp del mod">
        <pc:chgData name="Ajith, Adithya" userId="3bc414a3-694b-43fa-9ed2-87cba339119e" providerId="ADAL" clId="{8911B5F1-85D4-46CF-8E80-19F08E32257F}" dt="2026-02-15T23:38:43.475" v="506"/>
        <pc:sldMkLst>
          <pc:docMk/>
          <pc:sldMk cId="1829645872" sldId="330"/>
        </pc:sldMkLst>
        <pc:spChg chg="mod">
          <ac:chgData name="Ajith, Adithya" userId="3bc414a3-694b-43fa-9ed2-87cba339119e" providerId="ADAL" clId="{8911B5F1-85D4-46CF-8E80-19F08E32257F}" dt="2026-02-15T23:37:49.173" v="498" actId="1036"/>
          <ac:spMkLst>
            <pc:docMk/>
            <pc:sldMk cId="1829645872" sldId="330"/>
            <ac:spMk id="50" creationId="{00000000-0000-0000-0000-000000000000}"/>
          </ac:spMkLst>
        </pc:spChg>
        <pc:spChg chg="mod">
          <ac:chgData name="Ajith, Adithya" userId="3bc414a3-694b-43fa-9ed2-87cba339119e" providerId="ADAL" clId="{8911B5F1-85D4-46CF-8E80-19F08E32257F}" dt="2026-02-15T23:37:45.341" v="484" actId="1036"/>
          <ac:spMkLst>
            <pc:docMk/>
            <pc:sldMk cId="1829645872" sldId="330"/>
            <ac:spMk id="55" creationId="{00000000-0000-0000-0000-000000000000}"/>
          </ac:spMkLst>
        </pc:spChg>
        <pc:spChg chg="mod">
          <ac:chgData name="Ajith, Adithya" userId="3bc414a3-694b-43fa-9ed2-87cba339119e" providerId="ADAL" clId="{8911B5F1-85D4-46CF-8E80-19F08E32257F}" dt="2026-02-15T23:37:45.341" v="484" actId="1036"/>
          <ac:spMkLst>
            <pc:docMk/>
            <pc:sldMk cId="1829645872" sldId="330"/>
            <ac:spMk id="56" creationId="{00000000-0000-0000-0000-000000000000}"/>
          </ac:spMkLst>
        </pc:spChg>
        <pc:spChg chg="mod">
          <ac:chgData name="Ajith, Adithya" userId="3bc414a3-694b-43fa-9ed2-87cba339119e" providerId="ADAL" clId="{8911B5F1-85D4-46CF-8E80-19F08E32257F}" dt="2026-02-15T23:37:45.341" v="484" actId="1036"/>
          <ac:spMkLst>
            <pc:docMk/>
            <pc:sldMk cId="1829645872" sldId="330"/>
            <ac:spMk id="65" creationId="{00000000-0000-0000-0000-000000000000}"/>
          </ac:spMkLst>
        </pc:spChg>
        <pc:spChg chg="mod">
          <ac:chgData name="Ajith, Adithya" userId="3bc414a3-694b-43fa-9ed2-87cba339119e" providerId="ADAL" clId="{8911B5F1-85D4-46CF-8E80-19F08E32257F}" dt="2026-02-15T23:37:45.341" v="484" actId="1036"/>
          <ac:spMkLst>
            <pc:docMk/>
            <pc:sldMk cId="1829645872" sldId="330"/>
            <ac:spMk id="75" creationId="{00000000-0000-0000-0000-000000000000}"/>
          </ac:spMkLst>
        </pc:spChg>
        <pc:spChg chg="mod">
          <ac:chgData name="Ajith, Adithya" userId="3bc414a3-694b-43fa-9ed2-87cba339119e" providerId="ADAL" clId="{8911B5F1-85D4-46CF-8E80-19F08E32257F}" dt="2026-02-15T23:37:45.341" v="484" actId="1036"/>
          <ac:spMkLst>
            <pc:docMk/>
            <pc:sldMk cId="1829645872" sldId="330"/>
            <ac:spMk id="76" creationId="{00000000-0000-0000-0000-000000000000}"/>
          </ac:spMkLst>
        </pc:spChg>
        <pc:spChg chg="mod">
          <ac:chgData name="Ajith, Adithya" userId="3bc414a3-694b-43fa-9ed2-87cba339119e" providerId="ADAL" clId="{8911B5F1-85D4-46CF-8E80-19F08E32257F}" dt="2026-02-15T23:17:55.344" v="238" actId="207"/>
          <ac:spMkLst>
            <pc:docMk/>
            <pc:sldMk cId="1829645872" sldId="330"/>
            <ac:spMk id="90" creationId="{00000000-0000-0000-0000-000000000000}"/>
          </ac:spMkLst>
        </pc:spChg>
      </pc:sldChg>
      <pc:sldChg chg="addSp delSp modSp del mod">
        <pc:chgData name="Ajith, Adithya" userId="3bc414a3-694b-43fa-9ed2-87cba339119e" providerId="ADAL" clId="{8911B5F1-85D4-46CF-8E80-19F08E32257F}" dt="2026-02-15T23:38:27.411" v="504"/>
        <pc:sldMkLst>
          <pc:docMk/>
          <pc:sldMk cId="2457018586" sldId="332"/>
        </pc:sldMkLst>
        <pc:spChg chg="mod">
          <ac:chgData name="Ajith, Adithya" userId="3bc414a3-694b-43fa-9ed2-87cba339119e" providerId="ADAL" clId="{8911B5F1-85D4-46CF-8E80-19F08E32257F}" dt="2026-02-15T23:11:12.035" v="99" actId="1035"/>
          <ac:spMkLst>
            <pc:docMk/>
            <pc:sldMk cId="2457018586" sldId="332"/>
            <ac:spMk id="60" creationId="{00000000-0000-0000-0000-000000000000}"/>
          </ac:spMkLst>
        </pc:spChg>
        <pc:spChg chg="del">
          <ac:chgData name="Ajith, Adithya" userId="3bc414a3-694b-43fa-9ed2-87cba339119e" providerId="ADAL" clId="{8911B5F1-85D4-46CF-8E80-19F08E32257F}" dt="2026-02-15T23:10:57.289" v="67" actId="478"/>
          <ac:spMkLst>
            <pc:docMk/>
            <pc:sldMk cId="2457018586" sldId="332"/>
            <ac:spMk id="61" creationId="{00000000-0000-0000-0000-000000000000}"/>
          </ac:spMkLst>
        </pc:spChg>
        <pc:spChg chg="del">
          <ac:chgData name="Ajith, Adithya" userId="3bc414a3-694b-43fa-9ed2-87cba339119e" providerId="ADAL" clId="{8911B5F1-85D4-46CF-8E80-19F08E32257F}" dt="2026-02-15T23:06:59.744" v="50" actId="478"/>
          <ac:spMkLst>
            <pc:docMk/>
            <pc:sldMk cId="2457018586" sldId="332"/>
            <ac:spMk id="62" creationId="{00000000-0000-0000-0000-000000000000}"/>
          </ac:spMkLst>
        </pc:spChg>
        <pc:spChg chg="mod">
          <ac:chgData name="Ajith, Adithya" userId="3bc414a3-694b-43fa-9ed2-87cba339119e" providerId="ADAL" clId="{8911B5F1-85D4-46CF-8E80-19F08E32257F}" dt="2026-02-15T23:17:20.126" v="235" actId="20577"/>
          <ac:spMkLst>
            <pc:docMk/>
            <pc:sldMk cId="2457018586" sldId="332"/>
            <ac:spMk id="70" creationId="{00000000-0000-0000-0000-000000000000}"/>
          </ac:spMkLst>
        </pc:spChg>
        <pc:spChg chg="del">
          <ac:chgData name="Ajith, Adithya" userId="3bc414a3-694b-43fa-9ed2-87cba339119e" providerId="ADAL" clId="{8911B5F1-85D4-46CF-8E80-19F08E32257F}" dt="2026-02-15T23:10:53.267" v="66" actId="478"/>
          <ac:spMkLst>
            <pc:docMk/>
            <pc:sldMk cId="2457018586" sldId="332"/>
            <ac:spMk id="71" creationId="{00000000-0000-0000-0000-000000000000}"/>
          </ac:spMkLst>
        </pc:spChg>
        <pc:spChg chg="del">
          <ac:chgData name="Ajith, Adithya" userId="3bc414a3-694b-43fa-9ed2-87cba339119e" providerId="ADAL" clId="{8911B5F1-85D4-46CF-8E80-19F08E32257F}" dt="2026-02-15T23:11:01.482" v="69" actId="478"/>
          <ac:spMkLst>
            <pc:docMk/>
            <pc:sldMk cId="2457018586" sldId="332"/>
            <ac:spMk id="72" creationId="{00000000-0000-0000-0000-000000000000}"/>
          </ac:spMkLst>
        </pc:spChg>
        <pc:spChg chg="mod">
          <ac:chgData name="Ajith, Adithya" userId="3bc414a3-694b-43fa-9ed2-87cba339119e" providerId="ADAL" clId="{8911B5F1-85D4-46CF-8E80-19F08E32257F}" dt="2026-02-15T23:05:24.220" v="34" actId="20577"/>
          <ac:spMkLst>
            <pc:docMk/>
            <pc:sldMk cId="2457018586" sldId="332"/>
            <ac:spMk id="90" creationId="{00000000-0000-0000-0000-000000000000}"/>
          </ac:spMkLst>
        </pc:spChg>
        <pc:picChg chg="add mod">
          <ac:chgData name="Ajith, Adithya" userId="3bc414a3-694b-43fa-9ed2-87cba339119e" providerId="ADAL" clId="{8911B5F1-85D4-46CF-8E80-19F08E32257F}" dt="2026-02-15T23:11:12.035" v="99" actId="1035"/>
          <ac:picMkLst>
            <pc:docMk/>
            <pc:sldMk cId="2457018586" sldId="332"/>
            <ac:picMk id="4" creationId="{51F666C8-7AD5-BC4D-22E7-FECBFCDA25D0}"/>
          </ac:picMkLst>
        </pc:picChg>
        <pc:picChg chg="add del mod">
          <ac:chgData name="Ajith, Adithya" userId="3bc414a3-694b-43fa-9ed2-87cba339119e" providerId="ADAL" clId="{8911B5F1-85D4-46CF-8E80-19F08E32257F}" dt="2026-02-15T23:10:35.041" v="61" actId="478"/>
          <ac:picMkLst>
            <pc:docMk/>
            <pc:sldMk cId="2457018586" sldId="332"/>
            <ac:picMk id="6" creationId="{B09DEC8D-E6C6-167B-1454-51BFB2A2FC32}"/>
          </ac:picMkLst>
        </pc:picChg>
        <pc:picChg chg="add mod">
          <ac:chgData name="Ajith, Adithya" userId="3bc414a3-694b-43fa-9ed2-87cba339119e" providerId="ADAL" clId="{8911B5F1-85D4-46CF-8E80-19F08E32257F}" dt="2026-02-15T23:11:12.035" v="99" actId="1035"/>
          <ac:picMkLst>
            <pc:docMk/>
            <pc:sldMk cId="2457018586" sldId="332"/>
            <ac:picMk id="8" creationId="{74186FB4-FF32-8831-EA4E-9366DE258703}"/>
          </ac:picMkLst>
        </pc:picChg>
      </pc:sldChg>
      <pc:sldChg chg="modSp del mod ord">
        <pc:chgData name="Ajith, Adithya" userId="3bc414a3-694b-43fa-9ed2-87cba339119e" providerId="ADAL" clId="{8911B5F1-85D4-46CF-8E80-19F08E32257F}" dt="2026-02-15T23:39:00.536" v="508"/>
        <pc:sldMkLst>
          <pc:docMk/>
          <pc:sldMk cId="805246011" sldId="335"/>
        </pc:sldMkLst>
        <pc:spChg chg="mod">
          <ac:chgData name="Ajith, Adithya" userId="3bc414a3-694b-43fa-9ed2-87cba339119e" providerId="ADAL" clId="{8911B5F1-85D4-46CF-8E80-19F08E32257F}" dt="2026-02-15T23:20:36.602" v="273" actId="1035"/>
          <ac:spMkLst>
            <pc:docMk/>
            <pc:sldMk cId="805246011" sldId="335"/>
            <ac:spMk id="60" creationId="{00000000-0000-0000-0000-000000000000}"/>
          </ac:spMkLst>
        </pc:spChg>
        <pc:spChg chg="mod">
          <ac:chgData name="Ajith, Adithya" userId="3bc414a3-694b-43fa-9ed2-87cba339119e" providerId="ADAL" clId="{8911B5F1-85D4-46CF-8E80-19F08E32257F}" dt="2026-02-15T23:20:36.602" v="273" actId="1035"/>
          <ac:spMkLst>
            <pc:docMk/>
            <pc:sldMk cId="805246011" sldId="335"/>
            <ac:spMk id="61" creationId="{00000000-0000-0000-0000-000000000000}"/>
          </ac:spMkLst>
        </pc:spChg>
        <pc:spChg chg="mod">
          <ac:chgData name="Ajith, Adithya" userId="3bc414a3-694b-43fa-9ed2-87cba339119e" providerId="ADAL" clId="{8911B5F1-85D4-46CF-8E80-19F08E32257F}" dt="2026-02-15T23:20:36.602" v="273" actId="1035"/>
          <ac:spMkLst>
            <pc:docMk/>
            <pc:sldMk cId="805246011" sldId="335"/>
            <ac:spMk id="62" creationId="{00000000-0000-0000-0000-000000000000}"/>
          </ac:spMkLst>
        </pc:spChg>
        <pc:spChg chg="mod">
          <ac:chgData name="Ajith, Adithya" userId="3bc414a3-694b-43fa-9ed2-87cba339119e" providerId="ADAL" clId="{8911B5F1-85D4-46CF-8E80-19F08E32257F}" dt="2026-02-15T23:20:36.602" v="273" actId="1035"/>
          <ac:spMkLst>
            <pc:docMk/>
            <pc:sldMk cId="805246011" sldId="335"/>
            <ac:spMk id="70" creationId="{00000000-0000-0000-0000-000000000000}"/>
          </ac:spMkLst>
        </pc:spChg>
        <pc:spChg chg="mod">
          <ac:chgData name="Ajith, Adithya" userId="3bc414a3-694b-43fa-9ed2-87cba339119e" providerId="ADAL" clId="{8911B5F1-85D4-46CF-8E80-19F08E32257F}" dt="2026-02-15T23:20:36.602" v="273" actId="1035"/>
          <ac:spMkLst>
            <pc:docMk/>
            <pc:sldMk cId="805246011" sldId="335"/>
            <ac:spMk id="71" creationId="{00000000-0000-0000-0000-000000000000}"/>
          </ac:spMkLst>
        </pc:spChg>
        <pc:spChg chg="mod">
          <ac:chgData name="Ajith, Adithya" userId="3bc414a3-694b-43fa-9ed2-87cba339119e" providerId="ADAL" clId="{8911B5F1-85D4-46CF-8E80-19F08E32257F}" dt="2026-02-15T23:20:36.602" v="273" actId="1035"/>
          <ac:spMkLst>
            <pc:docMk/>
            <pc:sldMk cId="805246011" sldId="335"/>
            <ac:spMk id="72" creationId="{00000000-0000-0000-0000-000000000000}"/>
          </ac:spMkLst>
        </pc:spChg>
        <pc:spChg chg="mod">
          <ac:chgData name="Ajith, Adithya" userId="3bc414a3-694b-43fa-9ed2-87cba339119e" providerId="ADAL" clId="{8911B5F1-85D4-46CF-8E80-19F08E32257F}" dt="2026-02-15T23:20:36.602" v="273" actId="1035"/>
          <ac:spMkLst>
            <pc:docMk/>
            <pc:sldMk cId="805246011" sldId="335"/>
            <ac:spMk id="80" creationId="{00000000-0000-0000-0000-000000000000}"/>
          </ac:spMkLst>
        </pc:spChg>
        <pc:spChg chg="mod">
          <ac:chgData name="Ajith, Adithya" userId="3bc414a3-694b-43fa-9ed2-87cba339119e" providerId="ADAL" clId="{8911B5F1-85D4-46CF-8E80-19F08E32257F}" dt="2026-02-15T23:20:36.602" v="273" actId="1035"/>
          <ac:spMkLst>
            <pc:docMk/>
            <pc:sldMk cId="805246011" sldId="335"/>
            <ac:spMk id="81" creationId="{00000000-0000-0000-0000-000000000000}"/>
          </ac:spMkLst>
        </pc:spChg>
        <pc:spChg chg="mod">
          <ac:chgData name="Ajith, Adithya" userId="3bc414a3-694b-43fa-9ed2-87cba339119e" providerId="ADAL" clId="{8911B5F1-85D4-46CF-8E80-19F08E32257F}" dt="2026-02-15T23:20:36.602" v="273" actId="1035"/>
          <ac:spMkLst>
            <pc:docMk/>
            <pc:sldMk cId="805246011" sldId="335"/>
            <ac:spMk id="82" creationId="{00000000-0000-0000-0000-000000000000}"/>
          </ac:spMkLst>
        </pc:spChg>
        <pc:spChg chg="mod">
          <ac:chgData name="Ajith, Adithya" userId="3bc414a3-694b-43fa-9ed2-87cba339119e" providerId="ADAL" clId="{8911B5F1-85D4-46CF-8E80-19F08E32257F}" dt="2026-02-15T23:20:44.281" v="305" actId="1036"/>
          <ac:spMkLst>
            <pc:docMk/>
            <pc:sldMk cId="805246011" sldId="335"/>
            <ac:spMk id="90" creationId="{00000000-0000-0000-0000-000000000000}"/>
          </ac:spMkLst>
        </pc:spChg>
        <pc:spChg chg="mod">
          <ac:chgData name="Ajith, Adithya" userId="3bc414a3-694b-43fa-9ed2-87cba339119e" providerId="ADAL" clId="{8911B5F1-85D4-46CF-8E80-19F08E32257F}" dt="2026-02-15T23:20:41.760" v="297" actId="1036"/>
          <ac:spMkLst>
            <pc:docMk/>
            <pc:sldMk cId="805246011" sldId="335"/>
            <ac:spMk id="95" creationId="{00000000-0000-0000-0000-000000000000}"/>
          </ac:spMkLst>
        </pc:spChg>
      </pc:sldChg>
      <pc:sldChg chg="modSp del mod ord">
        <pc:chgData name="Ajith, Adithya" userId="3bc414a3-694b-43fa-9ed2-87cba339119e" providerId="ADAL" clId="{8911B5F1-85D4-46CF-8E80-19F08E32257F}" dt="2026-02-15T23:30:09.614" v="452"/>
        <pc:sldMkLst>
          <pc:docMk/>
          <pc:sldMk cId="1261409415" sldId="337"/>
        </pc:sldMkLst>
        <pc:spChg chg="mod">
          <ac:chgData name="Ajith, Adithya" userId="3bc414a3-694b-43fa-9ed2-87cba339119e" providerId="ADAL" clId="{8911B5F1-85D4-46CF-8E80-19F08E32257F}" dt="2026-02-15T23:24:05.038" v="361" actId="1037"/>
          <ac:spMkLst>
            <pc:docMk/>
            <pc:sldMk cId="1261409415" sldId="337"/>
            <ac:spMk id="60" creationId="{00000000-0000-0000-0000-000000000000}"/>
          </ac:spMkLst>
        </pc:spChg>
        <pc:spChg chg="mod">
          <ac:chgData name="Ajith, Adithya" userId="3bc414a3-694b-43fa-9ed2-87cba339119e" providerId="ADAL" clId="{8911B5F1-85D4-46CF-8E80-19F08E32257F}" dt="2026-02-15T23:24:37.524" v="437" actId="1036"/>
          <ac:spMkLst>
            <pc:docMk/>
            <pc:sldMk cId="1261409415" sldId="337"/>
            <ac:spMk id="61" creationId="{00000000-0000-0000-0000-000000000000}"/>
          </ac:spMkLst>
        </pc:spChg>
        <pc:spChg chg="mod">
          <ac:chgData name="Ajith, Adithya" userId="3bc414a3-694b-43fa-9ed2-87cba339119e" providerId="ADAL" clId="{8911B5F1-85D4-46CF-8E80-19F08E32257F}" dt="2026-02-15T23:24:05.038" v="361" actId="1037"/>
          <ac:spMkLst>
            <pc:docMk/>
            <pc:sldMk cId="1261409415" sldId="337"/>
            <ac:spMk id="62" creationId="{00000000-0000-0000-0000-000000000000}"/>
          </ac:spMkLst>
        </pc:spChg>
        <pc:spChg chg="mod">
          <ac:chgData name="Ajith, Adithya" userId="3bc414a3-694b-43fa-9ed2-87cba339119e" providerId="ADAL" clId="{8911B5F1-85D4-46CF-8E80-19F08E32257F}" dt="2026-02-15T23:24:17.208" v="396" actId="1037"/>
          <ac:spMkLst>
            <pc:docMk/>
            <pc:sldMk cId="1261409415" sldId="337"/>
            <ac:spMk id="63" creationId="{00000000-0000-0000-0000-000000000000}"/>
          </ac:spMkLst>
        </pc:spChg>
        <pc:spChg chg="mod">
          <ac:chgData name="Ajith, Adithya" userId="3bc414a3-694b-43fa-9ed2-87cba339119e" providerId="ADAL" clId="{8911B5F1-85D4-46CF-8E80-19F08E32257F}" dt="2026-02-15T23:24:17.208" v="396" actId="1037"/>
          <ac:spMkLst>
            <pc:docMk/>
            <pc:sldMk cId="1261409415" sldId="337"/>
            <ac:spMk id="64" creationId="{00000000-0000-0000-0000-000000000000}"/>
          </ac:spMkLst>
        </pc:spChg>
        <pc:spChg chg="mod">
          <ac:chgData name="Ajith, Adithya" userId="3bc414a3-694b-43fa-9ed2-87cba339119e" providerId="ADAL" clId="{8911B5F1-85D4-46CF-8E80-19F08E32257F}" dt="2026-02-15T23:24:17.208" v="396" actId="1037"/>
          <ac:spMkLst>
            <pc:docMk/>
            <pc:sldMk cId="1261409415" sldId="337"/>
            <ac:spMk id="65" creationId="{00000000-0000-0000-0000-000000000000}"/>
          </ac:spMkLst>
        </pc:spChg>
        <pc:spChg chg="mod">
          <ac:chgData name="Ajith, Adithya" userId="3bc414a3-694b-43fa-9ed2-87cba339119e" providerId="ADAL" clId="{8911B5F1-85D4-46CF-8E80-19F08E32257F}" dt="2026-02-15T23:24:20.466" v="400" actId="1038"/>
          <ac:spMkLst>
            <pc:docMk/>
            <pc:sldMk cId="1261409415" sldId="337"/>
            <ac:spMk id="66" creationId="{00000000-0000-0000-0000-000000000000}"/>
          </ac:spMkLst>
        </pc:spChg>
        <pc:spChg chg="mod">
          <ac:chgData name="Ajith, Adithya" userId="3bc414a3-694b-43fa-9ed2-87cba339119e" providerId="ADAL" clId="{8911B5F1-85D4-46CF-8E80-19F08E32257F}" dt="2026-02-15T23:24:20.466" v="400" actId="1038"/>
          <ac:spMkLst>
            <pc:docMk/>
            <pc:sldMk cId="1261409415" sldId="337"/>
            <ac:spMk id="67" creationId="{00000000-0000-0000-0000-000000000000}"/>
          </ac:spMkLst>
        </pc:spChg>
        <pc:spChg chg="mod">
          <ac:chgData name="Ajith, Adithya" userId="3bc414a3-694b-43fa-9ed2-87cba339119e" providerId="ADAL" clId="{8911B5F1-85D4-46CF-8E80-19F08E32257F}" dt="2026-02-15T23:24:37.524" v="437" actId="1036"/>
          <ac:spMkLst>
            <pc:docMk/>
            <pc:sldMk cId="1261409415" sldId="337"/>
            <ac:spMk id="68" creationId="{00000000-0000-0000-0000-000000000000}"/>
          </ac:spMkLst>
        </pc:spChg>
        <pc:spChg chg="mod">
          <ac:chgData name="Ajith, Adithya" userId="3bc414a3-694b-43fa-9ed2-87cba339119e" providerId="ADAL" clId="{8911B5F1-85D4-46CF-8E80-19F08E32257F}" dt="2026-02-15T23:24:10.778" v="380" actId="1038"/>
          <ac:spMkLst>
            <pc:docMk/>
            <pc:sldMk cId="1261409415" sldId="337"/>
            <ac:spMk id="69" creationId="{00000000-0000-0000-0000-000000000000}"/>
          </ac:spMkLst>
        </pc:spChg>
        <pc:spChg chg="mod">
          <ac:chgData name="Ajith, Adithya" userId="3bc414a3-694b-43fa-9ed2-87cba339119e" providerId="ADAL" clId="{8911B5F1-85D4-46CF-8E80-19F08E32257F}" dt="2026-02-15T23:24:37.524" v="437" actId="1036"/>
          <ac:spMkLst>
            <pc:docMk/>
            <pc:sldMk cId="1261409415" sldId="337"/>
            <ac:spMk id="70" creationId="{00000000-0000-0000-0000-000000000000}"/>
          </ac:spMkLst>
        </pc:spChg>
        <pc:spChg chg="mod">
          <ac:chgData name="Ajith, Adithya" userId="3bc414a3-694b-43fa-9ed2-87cba339119e" providerId="ADAL" clId="{8911B5F1-85D4-46CF-8E80-19F08E32257F}" dt="2026-02-15T23:24:37.524" v="437" actId="1036"/>
          <ac:spMkLst>
            <pc:docMk/>
            <pc:sldMk cId="1261409415" sldId="337"/>
            <ac:spMk id="71" creationId="{00000000-0000-0000-0000-000000000000}"/>
          </ac:spMkLst>
        </pc:spChg>
        <pc:spChg chg="mod">
          <ac:chgData name="Ajith, Adithya" userId="3bc414a3-694b-43fa-9ed2-87cba339119e" providerId="ADAL" clId="{8911B5F1-85D4-46CF-8E80-19F08E32257F}" dt="2026-02-15T23:24:37.524" v="437" actId="1036"/>
          <ac:spMkLst>
            <pc:docMk/>
            <pc:sldMk cId="1261409415" sldId="337"/>
            <ac:spMk id="72" creationId="{00000000-0000-0000-0000-000000000000}"/>
          </ac:spMkLst>
        </pc:spChg>
        <pc:spChg chg="mod">
          <ac:chgData name="Ajith, Adithya" userId="3bc414a3-694b-43fa-9ed2-87cba339119e" providerId="ADAL" clId="{8911B5F1-85D4-46CF-8E80-19F08E32257F}" dt="2026-02-15T23:24:37.524" v="437" actId="1036"/>
          <ac:spMkLst>
            <pc:docMk/>
            <pc:sldMk cId="1261409415" sldId="337"/>
            <ac:spMk id="73" creationId="{00000000-0000-0000-0000-000000000000}"/>
          </ac:spMkLst>
        </pc:spChg>
        <pc:spChg chg="mod">
          <ac:chgData name="Ajith, Adithya" userId="3bc414a3-694b-43fa-9ed2-87cba339119e" providerId="ADAL" clId="{8911B5F1-85D4-46CF-8E80-19F08E32257F}" dt="2026-02-15T23:24:26.505" v="412" actId="1037"/>
          <ac:spMkLst>
            <pc:docMk/>
            <pc:sldMk cId="1261409415" sldId="337"/>
            <ac:spMk id="74" creationId="{00000000-0000-0000-0000-000000000000}"/>
          </ac:spMkLst>
        </pc:spChg>
        <pc:spChg chg="mod">
          <ac:chgData name="Ajith, Adithya" userId="3bc414a3-694b-43fa-9ed2-87cba339119e" providerId="ADAL" clId="{8911B5F1-85D4-46CF-8E80-19F08E32257F}" dt="2026-02-15T23:24:37.524" v="437" actId="1036"/>
          <ac:spMkLst>
            <pc:docMk/>
            <pc:sldMk cId="1261409415" sldId="337"/>
            <ac:spMk id="75" creationId="{00000000-0000-0000-0000-000000000000}"/>
          </ac:spMkLst>
        </pc:spChg>
        <pc:spChg chg="mod">
          <ac:chgData name="Ajith, Adithya" userId="3bc414a3-694b-43fa-9ed2-87cba339119e" providerId="ADAL" clId="{8911B5F1-85D4-46CF-8E80-19F08E32257F}" dt="2026-02-15T23:24:37.524" v="437" actId="1036"/>
          <ac:spMkLst>
            <pc:docMk/>
            <pc:sldMk cId="1261409415" sldId="337"/>
            <ac:spMk id="76" creationId="{00000000-0000-0000-0000-000000000000}"/>
          </ac:spMkLst>
        </pc:spChg>
        <pc:spChg chg="mod">
          <ac:chgData name="Ajith, Adithya" userId="3bc414a3-694b-43fa-9ed2-87cba339119e" providerId="ADAL" clId="{8911B5F1-85D4-46CF-8E80-19F08E32257F}" dt="2026-02-15T23:23:47.732" v="343" actId="1036"/>
          <ac:spMkLst>
            <pc:docMk/>
            <pc:sldMk cId="1261409415" sldId="337"/>
            <ac:spMk id="77" creationId="{00000000-0000-0000-0000-000000000000}"/>
          </ac:spMkLst>
        </pc:spChg>
        <pc:spChg chg="mod">
          <ac:chgData name="Ajith, Adithya" userId="3bc414a3-694b-43fa-9ed2-87cba339119e" providerId="ADAL" clId="{8911B5F1-85D4-46CF-8E80-19F08E32257F}" dt="2026-02-15T23:24:31.486" v="426" actId="1038"/>
          <ac:spMkLst>
            <pc:docMk/>
            <pc:sldMk cId="1261409415" sldId="337"/>
            <ac:spMk id="78" creationId="{00000000-0000-0000-0000-000000000000}"/>
          </ac:spMkLst>
        </pc:spChg>
        <pc:spChg chg="mod">
          <ac:chgData name="Ajith, Adithya" userId="3bc414a3-694b-43fa-9ed2-87cba339119e" providerId="ADAL" clId="{8911B5F1-85D4-46CF-8E80-19F08E32257F}" dt="2026-02-15T23:24:37.524" v="437" actId="1036"/>
          <ac:spMkLst>
            <pc:docMk/>
            <pc:sldMk cId="1261409415" sldId="337"/>
            <ac:spMk id="79" creationId="{00000000-0000-0000-0000-000000000000}"/>
          </ac:spMkLst>
        </pc:spChg>
        <pc:spChg chg="mod">
          <ac:chgData name="Ajith, Adithya" userId="3bc414a3-694b-43fa-9ed2-87cba339119e" providerId="ADAL" clId="{8911B5F1-85D4-46CF-8E80-19F08E32257F}" dt="2026-02-15T23:24:37.524" v="437" actId="1036"/>
          <ac:spMkLst>
            <pc:docMk/>
            <pc:sldMk cId="1261409415" sldId="337"/>
            <ac:spMk id="80" creationId="{00000000-0000-0000-0000-000000000000}"/>
          </ac:spMkLst>
        </pc:spChg>
        <pc:spChg chg="mod">
          <ac:chgData name="Ajith, Adithya" userId="3bc414a3-694b-43fa-9ed2-87cba339119e" providerId="ADAL" clId="{8911B5F1-85D4-46CF-8E80-19F08E32257F}" dt="2026-02-15T23:23:17.860" v="330" actId="1076"/>
          <ac:spMkLst>
            <pc:docMk/>
            <pc:sldMk cId="1261409415" sldId="337"/>
            <ac:spMk id="90" creationId="{00000000-0000-0000-0000-000000000000}"/>
          </ac:spMkLst>
        </pc:spChg>
      </pc:sldChg>
      <pc:sldChg chg="modSp add mod">
        <pc:chgData name="Ajith, Adithya" userId="3bc414a3-694b-43fa-9ed2-87cba339119e" providerId="ADAL" clId="{8911B5F1-85D4-46CF-8E80-19F08E32257F}" dt="2026-02-15T23:22:56.010" v="326" actId="207"/>
        <pc:sldMkLst>
          <pc:docMk/>
          <pc:sldMk cId="119974957" sldId="338"/>
        </pc:sldMkLst>
        <pc:spChg chg="mod">
          <ac:chgData name="Ajith, Adithya" userId="3bc414a3-694b-43fa-9ed2-87cba339119e" providerId="ADAL" clId="{8911B5F1-85D4-46CF-8E80-19F08E32257F}" dt="2026-02-15T23:22:42.458" v="323" actId="20577"/>
          <ac:spMkLst>
            <pc:docMk/>
            <pc:sldMk cId="119974957" sldId="338"/>
            <ac:spMk id="2" creationId="{18F3C5CC-8C26-259F-3024-193016DDF724}"/>
          </ac:spMkLst>
        </pc:spChg>
        <pc:spChg chg="mod">
          <ac:chgData name="Ajith, Adithya" userId="3bc414a3-694b-43fa-9ed2-87cba339119e" providerId="ADAL" clId="{8911B5F1-85D4-46CF-8E80-19F08E32257F}" dt="2026-02-15T23:22:56.010" v="326" actId="207"/>
          <ac:spMkLst>
            <pc:docMk/>
            <pc:sldMk cId="119974957" sldId="338"/>
            <ac:spMk id="3" creationId="{695C0410-97B6-ADF4-F2CB-AF917F8FBBAF}"/>
          </ac:spMkLst>
        </pc:spChg>
      </pc:sldChg>
      <pc:sldChg chg="modSp add mod">
        <pc:chgData name="Ajith, Adithya" userId="3bc414a3-694b-43fa-9ed2-87cba339119e" providerId="ADAL" clId="{8911B5F1-85D4-46CF-8E80-19F08E32257F}" dt="2026-02-15T23:22:53.018" v="325" actId="207"/>
        <pc:sldMkLst>
          <pc:docMk/>
          <pc:sldMk cId="557243287" sldId="339"/>
        </pc:sldMkLst>
        <pc:spChg chg="mod">
          <ac:chgData name="Ajith, Adithya" userId="3bc414a3-694b-43fa-9ed2-87cba339119e" providerId="ADAL" clId="{8911B5F1-85D4-46CF-8E80-19F08E32257F}" dt="2026-02-15T23:22:46.898" v="324" actId="20577"/>
          <ac:spMkLst>
            <pc:docMk/>
            <pc:sldMk cId="557243287" sldId="339"/>
            <ac:spMk id="2" creationId="{15216A57-A7C7-C4A5-AE35-280B08D470B0}"/>
          </ac:spMkLst>
        </pc:spChg>
        <pc:spChg chg="mod">
          <ac:chgData name="Ajith, Adithya" userId="3bc414a3-694b-43fa-9ed2-87cba339119e" providerId="ADAL" clId="{8911B5F1-85D4-46CF-8E80-19F08E32257F}" dt="2026-02-15T23:22:53.018" v="325" actId="207"/>
          <ac:spMkLst>
            <pc:docMk/>
            <pc:sldMk cId="557243287" sldId="339"/>
            <ac:spMk id="3" creationId="{A7C8731F-1076-D654-FBE3-30F18AA78D8B}"/>
          </ac:spMkLst>
        </pc:spChg>
      </pc:sldChg>
      <pc:sldChg chg="add del">
        <pc:chgData name="Ajith, Adithya" userId="3bc414a3-694b-43fa-9ed2-87cba339119e" providerId="ADAL" clId="{8911B5F1-85D4-46CF-8E80-19F08E32257F}" dt="2026-02-15T23:40:46.109" v="536"/>
        <pc:sldMkLst>
          <pc:docMk/>
          <pc:sldMk cId="3174151773" sldId="340"/>
        </pc:sldMkLst>
      </pc:sldChg>
      <pc:sldChg chg="add del">
        <pc:chgData name="Ajith, Adithya" userId="3bc414a3-694b-43fa-9ed2-87cba339119e" providerId="ADAL" clId="{8911B5F1-85D4-46CF-8E80-19F08E32257F}" dt="2026-02-15T23:39:53.729" v="530"/>
        <pc:sldMkLst>
          <pc:docMk/>
          <pc:sldMk cId="2298541598" sldId="341"/>
        </pc:sldMkLst>
      </pc:sldChg>
      <pc:sldChg chg="modSp add mod">
        <pc:chgData name="Ajith, Adithya" userId="3bc414a3-694b-43fa-9ed2-87cba339119e" providerId="ADAL" clId="{8911B5F1-85D4-46CF-8E80-19F08E32257F}" dt="2026-02-16T00:05:19.166" v="747" actId="20577"/>
        <pc:sldMkLst>
          <pc:docMk/>
          <pc:sldMk cId="2912169462" sldId="342"/>
        </pc:sldMkLst>
        <pc:spChg chg="mod">
          <ac:chgData name="Ajith, Adithya" userId="3bc414a3-694b-43fa-9ed2-87cba339119e" providerId="ADAL" clId="{8911B5F1-85D4-46CF-8E80-19F08E32257F}" dt="2026-02-16T00:05:19.166" v="747" actId="20577"/>
          <ac:spMkLst>
            <pc:docMk/>
            <pc:sldMk cId="2912169462" sldId="342"/>
            <ac:spMk id="50" creationId="{00000000-0000-0000-0000-000000000000}"/>
          </ac:spMkLst>
        </pc:spChg>
      </pc:sldChg>
      <pc:sldChg chg="modSp add mod">
        <pc:chgData name="Ajith, Adithya" userId="3bc414a3-694b-43fa-9ed2-87cba339119e" providerId="ADAL" clId="{8911B5F1-85D4-46CF-8E80-19F08E32257F}" dt="2026-02-16T00:05:45.122" v="755" actId="1035"/>
        <pc:sldMkLst>
          <pc:docMk/>
          <pc:sldMk cId="3176437244" sldId="343"/>
        </pc:sldMkLst>
        <pc:picChg chg="mod">
          <ac:chgData name="Ajith, Adithya" userId="3bc414a3-694b-43fa-9ed2-87cba339119e" providerId="ADAL" clId="{8911B5F1-85D4-46CF-8E80-19F08E32257F}" dt="2026-02-16T00:05:45.122" v="755" actId="1035"/>
          <ac:picMkLst>
            <pc:docMk/>
            <pc:sldMk cId="3176437244" sldId="343"/>
            <ac:picMk id="8" creationId="{74186FB4-FF32-8831-EA4E-9366DE258703}"/>
          </ac:picMkLst>
        </pc:picChg>
      </pc:sldChg>
      <pc:sldChg chg="add">
        <pc:chgData name="Ajith, Adithya" userId="3bc414a3-694b-43fa-9ed2-87cba339119e" providerId="ADAL" clId="{8911B5F1-85D4-46CF-8E80-19F08E32257F}" dt="2026-02-15T23:38:43.468" v="505"/>
        <pc:sldMkLst>
          <pc:docMk/>
          <pc:sldMk cId="3251904310" sldId="344"/>
        </pc:sldMkLst>
      </pc:sldChg>
      <pc:sldChg chg="add">
        <pc:chgData name="Ajith, Adithya" userId="3bc414a3-694b-43fa-9ed2-87cba339119e" providerId="ADAL" clId="{8911B5F1-85D4-46CF-8E80-19F08E32257F}" dt="2026-02-15T23:39:00.523" v="507"/>
        <pc:sldMkLst>
          <pc:docMk/>
          <pc:sldMk cId="2344925446" sldId="345"/>
        </pc:sldMkLst>
      </pc:sldChg>
      <pc:sldChg chg="modSp add mod">
        <pc:chgData name="Ajith, Adithya" userId="3bc414a3-694b-43fa-9ed2-87cba339119e" providerId="ADAL" clId="{8911B5F1-85D4-46CF-8E80-19F08E32257F}" dt="2026-02-15T23:51:41.133" v="611" actId="1036"/>
        <pc:sldMkLst>
          <pc:docMk/>
          <pc:sldMk cId="2441629380" sldId="346"/>
        </pc:sldMkLst>
        <pc:spChg chg="mod">
          <ac:chgData name="Ajith, Adithya" userId="3bc414a3-694b-43fa-9ed2-87cba339119e" providerId="ADAL" clId="{8911B5F1-85D4-46CF-8E80-19F08E32257F}" dt="2026-02-15T23:51:41.133" v="611" actId="1036"/>
          <ac:spMkLst>
            <pc:docMk/>
            <pc:sldMk cId="2441629380" sldId="346"/>
            <ac:spMk id="502" creationId="{00000000-0000-0000-0000-000000000000}"/>
          </ac:spMkLst>
        </pc:spChg>
        <pc:spChg chg="mod">
          <ac:chgData name="Ajith, Adithya" userId="3bc414a3-694b-43fa-9ed2-87cba339119e" providerId="ADAL" clId="{8911B5F1-85D4-46CF-8E80-19F08E32257F}" dt="2026-02-15T23:51:41.133" v="611" actId="1036"/>
          <ac:spMkLst>
            <pc:docMk/>
            <pc:sldMk cId="2441629380" sldId="346"/>
            <ac:spMk id="503" creationId="{00000000-0000-0000-0000-000000000000}"/>
          </ac:spMkLst>
        </pc:spChg>
        <pc:spChg chg="mod">
          <ac:chgData name="Ajith, Adithya" userId="3bc414a3-694b-43fa-9ed2-87cba339119e" providerId="ADAL" clId="{8911B5F1-85D4-46CF-8E80-19F08E32257F}" dt="2026-02-15T23:51:41.133" v="611" actId="1036"/>
          <ac:spMkLst>
            <pc:docMk/>
            <pc:sldMk cId="2441629380" sldId="346"/>
            <ac:spMk id="504" creationId="{00000000-0000-0000-0000-000000000000}"/>
          </ac:spMkLst>
        </pc:spChg>
        <pc:spChg chg="mod">
          <ac:chgData name="Ajith, Adithya" userId="3bc414a3-694b-43fa-9ed2-87cba339119e" providerId="ADAL" clId="{8911B5F1-85D4-46CF-8E80-19F08E32257F}" dt="2026-02-15T23:51:41.133" v="611" actId="1036"/>
          <ac:spMkLst>
            <pc:docMk/>
            <pc:sldMk cId="2441629380" sldId="346"/>
            <ac:spMk id="505" creationId="{00000000-0000-0000-0000-000000000000}"/>
          </ac:spMkLst>
        </pc:spChg>
        <pc:spChg chg="mod">
          <ac:chgData name="Ajith, Adithya" userId="3bc414a3-694b-43fa-9ed2-87cba339119e" providerId="ADAL" clId="{8911B5F1-85D4-46CF-8E80-19F08E32257F}" dt="2026-02-15T23:51:41.133" v="611" actId="1036"/>
          <ac:spMkLst>
            <pc:docMk/>
            <pc:sldMk cId="2441629380" sldId="346"/>
            <ac:spMk id="506" creationId="{00000000-0000-0000-0000-000000000000}"/>
          </ac:spMkLst>
        </pc:spChg>
        <pc:spChg chg="mod">
          <ac:chgData name="Ajith, Adithya" userId="3bc414a3-694b-43fa-9ed2-87cba339119e" providerId="ADAL" clId="{8911B5F1-85D4-46CF-8E80-19F08E32257F}" dt="2026-02-15T23:51:41.133" v="611" actId="1036"/>
          <ac:spMkLst>
            <pc:docMk/>
            <pc:sldMk cId="2441629380" sldId="346"/>
            <ac:spMk id="507" creationId="{00000000-0000-0000-0000-000000000000}"/>
          </ac:spMkLst>
        </pc:spChg>
        <pc:spChg chg="mod">
          <ac:chgData name="Ajith, Adithya" userId="3bc414a3-694b-43fa-9ed2-87cba339119e" providerId="ADAL" clId="{8911B5F1-85D4-46CF-8E80-19F08E32257F}" dt="2026-02-15T23:51:41.133" v="611" actId="1036"/>
          <ac:spMkLst>
            <pc:docMk/>
            <pc:sldMk cId="2441629380" sldId="346"/>
            <ac:spMk id="508" creationId="{00000000-0000-0000-0000-000000000000}"/>
          </ac:spMkLst>
        </pc:spChg>
        <pc:spChg chg="mod">
          <ac:chgData name="Ajith, Adithya" userId="3bc414a3-694b-43fa-9ed2-87cba339119e" providerId="ADAL" clId="{8911B5F1-85D4-46CF-8E80-19F08E32257F}" dt="2026-02-15T23:51:41.133" v="611" actId="1036"/>
          <ac:spMkLst>
            <pc:docMk/>
            <pc:sldMk cId="2441629380" sldId="346"/>
            <ac:spMk id="509" creationId="{00000000-0000-0000-0000-000000000000}"/>
          </ac:spMkLst>
        </pc:spChg>
        <pc:spChg chg="mod">
          <ac:chgData name="Ajith, Adithya" userId="3bc414a3-694b-43fa-9ed2-87cba339119e" providerId="ADAL" clId="{8911B5F1-85D4-46CF-8E80-19F08E32257F}" dt="2026-02-15T23:51:41.133" v="611" actId="1036"/>
          <ac:spMkLst>
            <pc:docMk/>
            <pc:sldMk cId="2441629380" sldId="346"/>
            <ac:spMk id="510" creationId="{00000000-0000-0000-0000-000000000000}"/>
          </ac:spMkLst>
        </pc:spChg>
      </pc:sldChg>
      <pc:sldChg chg="modSp add mod">
        <pc:chgData name="Ajith, Adithya" userId="3bc414a3-694b-43fa-9ed2-87cba339119e" providerId="ADAL" clId="{8911B5F1-85D4-46CF-8E80-19F08E32257F}" dt="2026-02-15T23:51:16.631" v="600" actId="1036"/>
        <pc:sldMkLst>
          <pc:docMk/>
          <pc:sldMk cId="3233260669" sldId="347"/>
        </pc:sldMkLst>
        <pc:spChg chg="mod">
          <ac:chgData name="Ajith, Adithya" userId="3bc414a3-694b-43fa-9ed2-87cba339119e" providerId="ADAL" clId="{8911B5F1-85D4-46CF-8E80-19F08E32257F}" dt="2026-02-15T23:51:12.046" v="586" actId="1036"/>
          <ac:spMkLst>
            <pc:docMk/>
            <pc:sldMk cId="3233260669" sldId="347"/>
            <ac:spMk id="301" creationId="{00000000-0000-0000-0000-000000000000}"/>
          </ac:spMkLst>
        </pc:spChg>
        <pc:spChg chg="mod">
          <ac:chgData name="Ajith, Adithya" userId="3bc414a3-694b-43fa-9ed2-87cba339119e" providerId="ADAL" clId="{8911B5F1-85D4-46CF-8E80-19F08E32257F}" dt="2026-02-15T23:51:12.046" v="586" actId="1036"/>
          <ac:spMkLst>
            <pc:docMk/>
            <pc:sldMk cId="3233260669" sldId="347"/>
            <ac:spMk id="303" creationId="{00000000-0000-0000-0000-000000000000}"/>
          </ac:spMkLst>
        </pc:spChg>
        <pc:spChg chg="mod">
          <ac:chgData name="Ajith, Adithya" userId="3bc414a3-694b-43fa-9ed2-87cba339119e" providerId="ADAL" clId="{8911B5F1-85D4-46CF-8E80-19F08E32257F}" dt="2026-02-15T23:51:12.046" v="586" actId="1036"/>
          <ac:spMkLst>
            <pc:docMk/>
            <pc:sldMk cId="3233260669" sldId="347"/>
            <ac:spMk id="305" creationId="{00000000-0000-0000-0000-000000000000}"/>
          </ac:spMkLst>
        </pc:spChg>
        <pc:spChg chg="mod">
          <ac:chgData name="Ajith, Adithya" userId="3bc414a3-694b-43fa-9ed2-87cba339119e" providerId="ADAL" clId="{8911B5F1-85D4-46CF-8E80-19F08E32257F}" dt="2026-02-15T23:51:12.046" v="586" actId="1036"/>
          <ac:spMkLst>
            <pc:docMk/>
            <pc:sldMk cId="3233260669" sldId="347"/>
            <ac:spMk id="306" creationId="{00000000-0000-0000-0000-000000000000}"/>
          </ac:spMkLst>
        </pc:spChg>
        <pc:spChg chg="mod">
          <ac:chgData name="Ajith, Adithya" userId="3bc414a3-694b-43fa-9ed2-87cba339119e" providerId="ADAL" clId="{8911B5F1-85D4-46CF-8E80-19F08E32257F}" dt="2026-02-15T23:51:12.046" v="586" actId="1036"/>
          <ac:spMkLst>
            <pc:docMk/>
            <pc:sldMk cId="3233260669" sldId="347"/>
            <ac:spMk id="307" creationId="{00000000-0000-0000-0000-000000000000}"/>
          </ac:spMkLst>
        </pc:spChg>
        <pc:spChg chg="mod">
          <ac:chgData name="Ajith, Adithya" userId="3bc414a3-694b-43fa-9ed2-87cba339119e" providerId="ADAL" clId="{8911B5F1-85D4-46CF-8E80-19F08E32257F}" dt="2026-02-15T23:51:12.046" v="586" actId="1036"/>
          <ac:spMkLst>
            <pc:docMk/>
            <pc:sldMk cId="3233260669" sldId="347"/>
            <ac:spMk id="310" creationId="{00000000-0000-0000-0000-000000000000}"/>
          </ac:spMkLst>
        </pc:spChg>
        <pc:spChg chg="mod">
          <ac:chgData name="Ajith, Adithya" userId="3bc414a3-694b-43fa-9ed2-87cba339119e" providerId="ADAL" clId="{8911B5F1-85D4-46CF-8E80-19F08E32257F}" dt="2026-02-15T23:51:12.046" v="586" actId="1036"/>
          <ac:spMkLst>
            <pc:docMk/>
            <pc:sldMk cId="3233260669" sldId="347"/>
            <ac:spMk id="311" creationId="{00000000-0000-0000-0000-000000000000}"/>
          </ac:spMkLst>
        </pc:spChg>
        <pc:spChg chg="mod">
          <ac:chgData name="Ajith, Adithya" userId="3bc414a3-694b-43fa-9ed2-87cba339119e" providerId="ADAL" clId="{8911B5F1-85D4-46CF-8E80-19F08E32257F}" dt="2026-02-15T23:51:12.046" v="586" actId="1036"/>
          <ac:spMkLst>
            <pc:docMk/>
            <pc:sldMk cId="3233260669" sldId="347"/>
            <ac:spMk id="313" creationId="{00000000-0000-0000-0000-000000000000}"/>
          </ac:spMkLst>
        </pc:spChg>
        <pc:spChg chg="mod">
          <ac:chgData name="Ajith, Adithya" userId="3bc414a3-694b-43fa-9ed2-87cba339119e" providerId="ADAL" clId="{8911B5F1-85D4-46CF-8E80-19F08E32257F}" dt="2026-02-15T23:51:12.046" v="586" actId="1036"/>
          <ac:spMkLst>
            <pc:docMk/>
            <pc:sldMk cId="3233260669" sldId="347"/>
            <ac:spMk id="314" creationId="{00000000-0000-0000-0000-000000000000}"/>
          </ac:spMkLst>
        </pc:spChg>
        <pc:spChg chg="mod">
          <ac:chgData name="Ajith, Adithya" userId="3bc414a3-694b-43fa-9ed2-87cba339119e" providerId="ADAL" clId="{8911B5F1-85D4-46CF-8E80-19F08E32257F}" dt="2026-02-15T23:51:12.046" v="586" actId="1036"/>
          <ac:spMkLst>
            <pc:docMk/>
            <pc:sldMk cId="3233260669" sldId="347"/>
            <ac:spMk id="315" creationId="{00000000-0000-0000-0000-000000000000}"/>
          </ac:spMkLst>
        </pc:spChg>
        <pc:spChg chg="mod">
          <ac:chgData name="Ajith, Adithya" userId="3bc414a3-694b-43fa-9ed2-87cba339119e" providerId="ADAL" clId="{8911B5F1-85D4-46CF-8E80-19F08E32257F}" dt="2026-02-15T23:51:16.631" v="600" actId="1036"/>
          <ac:spMkLst>
            <pc:docMk/>
            <pc:sldMk cId="3233260669" sldId="347"/>
            <ac:spMk id="317" creationId="{00000000-0000-0000-0000-000000000000}"/>
          </ac:spMkLst>
        </pc:spChg>
      </pc:sldChg>
      <pc:sldChg chg="add">
        <pc:chgData name="Ajith, Adithya" userId="3bc414a3-694b-43fa-9ed2-87cba339119e" providerId="ADAL" clId="{8911B5F1-85D4-46CF-8E80-19F08E32257F}" dt="2026-02-15T23:39:53.719" v="529"/>
        <pc:sldMkLst>
          <pc:docMk/>
          <pc:sldMk cId="2197920037" sldId="348"/>
        </pc:sldMkLst>
      </pc:sldChg>
      <pc:sldChg chg="modSp add mod">
        <pc:chgData name="Ajith, Adithya" userId="3bc414a3-694b-43fa-9ed2-87cba339119e" providerId="ADAL" clId="{8911B5F1-85D4-46CF-8E80-19F08E32257F}" dt="2026-02-15T23:51:54.343" v="613" actId="207"/>
        <pc:sldMkLst>
          <pc:docMk/>
          <pc:sldMk cId="2237799677" sldId="349"/>
        </pc:sldMkLst>
        <pc:spChg chg="mod">
          <ac:chgData name="Ajith, Adithya" userId="3bc414a3-694b-43fa-9ed2-87cba339119e" providerId="ADAL" clId="{8911B5F1-85D4-46CF-8E80-19F08E32257F}" dt="2026-02-15T23:51:54.343" v="613" actId="207"/>
          <ac:spMkLst>
            <pc:docMk/>
            <pc:sldMk cId="2237799677" sldId="349"/>
            <ac:spMk id="95" creationId="{00000000-0000-0000-0000-000000000000}"/>
          </ac:spMkLst>
        </pc:spChg>
      </pc:sldChg>
      <pc:sldChg chg="delSp modSp add mod">
        <pc:chgData name="Ajith, Adithya" userId="3bc414a3-694b-43fa-9ed2-87cba339119e" providerId="ADAL" clId="{8911B5F1-85D4-46CF-8E80-19F08E32257F}" dt="2026-02-15T23:50:57.963" v="572" actId="1036"/>
        <pc:sldMkLst>
          <pc:docMk/>
          <pc:sldMk cId="2149049879" sldId="350"/>
        </pc:sldMkLst>
        <pc:spChg chg="mod">
          <ac:chgData name="Ajith, Adithya" userId="3bc414a3-694b-43fa-9ed2-87cba339119e" providerId="ADAL" clId="{8911B5F1-85D4-46CF-8E80-19F08E32257F}" dt="2026-02-15T23:50:57.963" v="572" actId="1036"/>
          <ac:spMkLst>
            <pc:docMk/>
            <pc:sldMk cId="2149049879" sldId="350"/>
            <ac:spMk id="403" creationId="{00000000-0000-0000-0000-000000000000}"/>
          </ac:spMkLst>
        </pc:spChg>
        <pc:spChg chg="mod">
          <ac:chgData name="Ajith, Adithya" userId="3bc414a3-694b-43fa-9ed2-87cba339119e" providerId="ADAL" clId="{8911B5F1-85D4-46CF-8E80-19F08E32257F}" dt="2026-02-15T23:50:57.963" v="572" actId="1036"/>
          <ac:spMkLst>
            <pc:docMk/>
            <pc:sldMk cId="2149049879" sldId="350"/>
            <ac:spMk id="404" creationId="{00000000-0000-0000-0000-000000000000}"/>
          </ac:spMkLst>
        </pc:spChg>
        <pc:spChg chg="mod">
          <ac:chgData name="Ajith, Adithya" userId="3bc414a3-694b-43fa-9ed2-87cba339119e" providerId="ADAL" clId="{8911B5F1-85D4-46CF-8E80-19F08E32257F}" dt="2026-02-15T23:50:57.963" v="572" actId="1036"/>
          <ac:spMkLst>
            <pc:docMk/>
            <pc:sldMk cId="2149049879" sldId="350"/>
            <ac:spMk id="405" creationId="{00000000-0000-0000-0000-000000000000}"/>
          </ac:spMkLst>
        </pc:spChg>
        <pc:spChg chg="mod">
          <ac:chgData name="Ajith, Adithya" userId="3bc414a3-694b-43fa-9ed2-87cba339119e" providerId="ADAL" clId="{8911B5F1-85D4-46CF-8E80-19F08E32257F}" dt="2026-02-15T23:50:57.963" v="572" actId="1036"/>
          <ac:spMkLst>
            <pc:docMk/>
            <pc:sldMk cId="2149049879" sldId="350"/>
            <ac:spMk id="406" creationId="{00000000-0000-0000-0000-000000000000}"/>
          </ac:spMkLst>
        </pc:spChg>
        <pc:spChg chg="mod">
          <ac:chgData name="Ajith, Adithya" userId="3bc414a3-694b-43fa-9ed2-87cba339119e" providerId="ADAL" clId="{8911B5F1-85D4-46CF-8E80-19F08E32257F}" dt="2026-02-15T23:50:57.963" v="572" actId="1036"/>
          <ac:spMkLst>
            <pc:docMk/>
            <pc:sldMk cId="2149049879" sldId="350"/>
            <ac:spMk id="407" creationId="{00000000-0000-0000-0000-000000000000}"/>
          </ac:spMkLst>
        </pc:spChg>
        <pc:spChg chg="mod">
          <ac:chgData name="Ajith, Adithya" userId="3bc414a3-694b-43fa-9ed2-87cba339119e" providerId="ADAL" clId="{8911B5F1-85D4-46CF-8E80-19F08E32257F}" dt="2026-02-15T23:50:57.963" v="572" actId="1036"/>
          <ac:spMkLst>
            <pc:docMk/>
            <pc:sldMk cId="2149049879" sldId="350"/>
            <ac:spMk id="408" creationId="{00000000-0000-0000-0000-000000000000}"/>
          </ac:spMkLst>
        </pc:spChg>
        <pc:spChg chg="mod">
          <ac:chgData name="Ajith, Adithya" userId="3bc414a3-694b-43fa-9ed2-87cba339119e" providerId="ADAL" clId="{8911B5F1-85D4-46CF-8E80-19F08E32257F}" dt="2026-02-15T23:50:57.963" v="572" actId="1036"/>
          <ac:spMkLst>
            <pc:docMk/>
            <pc:sldMk cId="2149049879" sldId="350"/>
            <ac:spMk id="409" creationId="{00000000-0000-0000-0000-000000000000}"/>
          </ac:spMkLst>
        </pc:spChg>
        <pc:spChg chg="mod">
          <ac:chgData name="Ajith, Adithya" userId="3bc414a3-694b-43fa-9ed2-87cba339119e" providerId="ADAL" clId="{8911B5F1-85D4-46CF-8E80-19F08E32257F}" dt="2026-02-15T23:50:57.963" v="572" actId="1036"/>
          <ac:spMkLst>
            <pc:docMk/>
            <pc:sldMk cId="2149049879" sldId="350"/>
            <ac:spMk id="410" creationId="{00000000-0000-0000-0000-000000000000}"/>
          </ac:spMkLst>
        </pc:spChg>
        <pc:spChg chg="mod">
          <ac:chgData name="Ajith, Adithya" userId="3bc414a3-694b-43fa-9ed2-87cba339119e" providerId="ADAL" clId="{8911B5F1-85D4-46CF-8E80-19F08E32257F}" dt="2026-02-15T23:50:57.963" v="572" actId="1036"/>
          <ac:spMkLst>
            <pc:docMk/>
            <pc:sldMk cId="2149049879" sldId="350"/>
            <ac:spMk id="412" creationId="{00000000-0000-0000-0000-000000000000}"/>
          </ac:spMkLst>
        </pc:spChg>
        <pc:spChg chg="mod">
          <ac:chgData name="Ajith, Adithya" userId="3bc414a3-694b-43fa-9ed2-87cba339119e" providerId="ADAL" clId="{8911B5F1-85D4-46CF-8E80-19F08E32257F}" dt="2026-02-15T23:50:57.963" v="572" actId="1036"/>
          <ac:spMkLst>
            <pc:docMk/>
            <pc:sldMk cId="2149049879" sldId="350"/>
            <ac:spMk id="413" creationId="{00000000-0000-0000-0000-000000000000}"/>
          </ac:spMkLst>
        </pc:spChg>
        <pc:spChg chg="del">
          <ac:chgData name="Ajith, Adithya" userId="3bc414a3-694b-43fa-9ed2-87cba339119e" providerId="ADAL" clId="{8911B5F1-85D4-46CF-8E80-19F08E32257F}" dt="2026-02-15T23:50:51.606" v="554" actId="478"/>
          <ac:spMkLst>
            <pc:docMk/>
            <pc:sldMk cId="2149049879" sldId="350"/>
            <ac:spMk id="414" creationId="{00000000-0000-0000-0000-000000000000}"/>
          </ac:spMkLst>
        </pc:spChg>
      </pc:sldChg>
      <pc:sldChg chg="modSp add mod">
        <pc:chgData name="Ajith, Adithya" userId="3bc414a3-694b-43fa-9ed2-87cba339119e" providerId="ADAL" clId="{8911B5F1-85D4-46CF-8E80-19F08E32257F}" dt="2026-02-15T23:50:40.054" v="553" actId="1036"/>
        <pc:sldMkLst>
          <pc:docMk/>
          <pc:sldMk cId="3335671732" sldId="351"/>
        </pc:sldMkLst>
        <pc:spChg chg="mod">
          <ac:chgData name="Ajith, Adithya" userId="3bc414a3-694b-43fa-9ed2-87cba339119e" providerId="ADAL" clId="{8911B5F1-85D4-46CF-8E80-19F08E32257F}" dt="2026-02-15T23:50:40.054" v="553" actId="1036"/>
          <ac:spMkLst>
            <pc:docMk/>
            <pc:sldMk cId="3335671732" sldId="351"/>
            <ac:spMk id="59" creationId="{00000000-0000-0000-0000-000000000000}"/>
          </ac:spMkLst>
        </pc:spChg>
        <pc:spChg chg="mod">
          <ac:chgData name="Ajith, Adithya" userId="3bc414a3-694b-43fa-9ed2-87cba339119e" providerId="ADAL" clId="{8911B5F1-85D4-46CF-8E80-19F08E32257F}" dt="2026-02-15T23:50:40.054" v="553" actId="1036"/>
          <ac:spMkLst>
            <pc:docMk/>
            <pc:sldMk cId="3335671732" sldId="351"/>
            <ac:spMk id="60" creationId="{00000000-0000-0000-0000-000000000000}"/>
          </ac:spMkLst>
        </pc:spChg>
        <pc:spChg chg="mod">
          <ac:chgData name="Ajith, Adithya" userId="3bc414a3-694b-43fa-9ed2-87cba339119e" providerId="ADAL" clId="{8911B5F1-85D4-46CF-8E80-19F08E32257F}" dt="2026-02-15T23:50:40.054" v="553" actId="1036"/>
          <ac:spMkLst>
            <pc:docMk/>
            <pc:sldMk cId="3335671732" sldId="351"/>
            <ac:spMk id="61" creationId="{00000000-0000-0000-0000-000000000000}"/>
          </ac:spMkLst>
        </pc:spChg>
        <pc:spChg chg="mod">
          <ac:chgData name="Ajith, Adithya" userId="3bc414a3-694b-43fa-9ed2-87cba339119e" providerId="ADAL" clId="{8911B5F1-85D4-46CF-8E80-19F08E32257F}" dt="2026-02-15T23:50:40.054" v="553" actId="1036"/>
          <ac:spMkLst>
            <pc:docMk/>
            <pc:sldMk cId="3335671732" sldId="351"/>
            <ac:spMk id="62" creationId="{00000000-0000-0000-0000-000000000000}"/>
          </ac:spMkLst>
        </pc:spChg>
        <pc:spChg chg="mod">
          <ac:chgData name="Ajith, Adithya" userId="3bc414a3-694b-43fa-9ed2-87cba339119e" providerId="ADAL" clId="{8911B5F1-85D4-46CF-8E80-19F08E32257F}" dt="2026-02-15T23:50:40.054" v="553" actId="1036"/>
          <ac:spMkLst>
            <pc:docMk/>
            <pc:sldMk cId="3335671732" sldId="351"/>
            <ac:spMk id="63" creationId="{00000000-0000-0000-0000-000000000000}"/>
          </ac:spMkLst>
        </pc:spChg>
        <pc:spChg chg="mod">
          <ac:chgData name="Ajith, Adithya" userId="3bc414a3-694b-43fa-9ed2-87cba339119e" providerId="ADAL" clId="{8911B5F1-85D4-46CF-8E80-19F08E32257F}" dt="2026-02-15T23:50:40.054" v="553" actId="1036"/>
          <ac:spMkLst>
            <pc:docMk/>
            <pc:sldMk cId="3335671732" sldId="351"/>
            <ac:spMk id="64" creationId="{00000000-0000-0000-0000-000000000000}"/>
          </ac:spMkLst>
        </pc:spChg>
        <pc:spChg chg="mod">
          <ac:chgData name="Ajith, Adithya" userId="3bc414a3-694b-43fa-9ed2-87cba339119e" providerId="ADAL" clId="{8911B5F1-85D4-46CF-8E80-19F08E32257F}" dt="2026-02-15T23:50:40.054" v="553" actId="1036"/>
          <ac:spMkLst>
            <pc:docMk/>
            <pc:sldMk cId="3335671732" sldId="351"/>
            <ac:spMk id="65" creationId="{00000000-0000-0000-0000-000000000000}"/>
          </ac:spMkLst>
        </pc:spChg>
        <pc:spChg chg="mod">
          <ac:chgData name="Ajith, Adithya" userId="3bc414a3-694b-43fa-9ed2-87cba339119e" providerId="ADAL" clId="{8911B5F1-85D4-46CF-8E80-19F08E32257F}" dt="2026-02-15T23:50:40.054" v="553" actId="1036"/>
          <ac:spMkLst>
            <pc:docMk/>
            <pc:sldMk cId="3335671732" sldId="351"/>
            <ac:spMk id="66" creationId="{00000000-0000-0000-0000-000000000000}"/>
          </ac:spMkLst>
        </pc:spChg>
        <pc:spChg chg="mod">
          <ac:chgData name="Ajith, Adithya" userId="3bc414a3-694b-43fa-9ed2-87cba339119e" providerId="ADAL" clId="{8911B5F1-85D4-46CF-8E80-19F08E32257F}" dt="2026-02-15T23:50:30.575" v="542" actId="207"/>
          <ac:spMkLst>
            <pc:docMk/>
            <pc:sldMk cId="3335671732" sldId="351"/>
            <ac:spMk id="67" creationId="{00000000-0000-0000-0000-000000000000}"/>
          </ac:spMkLst>
        </pc:spChg>
      </pc:sldChg>
      <pc:sldChg chg="add ord">
        <pc:chgData name="Ajith, Adithya" userId="3bc414a3-694b-43fa-9ed2-87cba339119e" providerId="ADAL" clId="{8911B5F1-85D4-46CF-8E80-19F08E32257F}" dt="2026-02-15T23:53:25.639" v="615"/>
        <pc:sldMkLst>
          <pc:docMk/>
          <pc:sldMk cId="2875162131" sldId="352"/>
        </pc:sldMkLst>
      </pc:sldChg>
      <pc:sldChg chg="modSp add mod">
        <pc:chgData name="Ajith, Adithya" userId="3bc414a3-694b-43fa-9ed2-87cba339119e" providerId="ADAL" clId="{8911B5F1-85D4-46CF-8E80-19F08E32257F}" dt="2026-02-15T23:54:44.255" v="638" actId="20577"/>
        <pc:sldMkLst>
          <pc:docMk/>
          <pc:sldMk cId="3167552358" sldId="353"/>
        </pc:sldMkLst>
        <pc:spChg chg="mod">
          <ac:chgData name="Ajith, Adithya" userId="3bc414a3-694b-43fa-9ed2-87cba339119e" providerId="ADAL" clId="{8911B5F1-85D4-46CF-8E80-19F08E32257F}" dt="2026-02-15T23:54:44.255" v="638" actId="20577"/>
          <ac:spMkLst>
            <pc:docMk/>
            <pc:sldMk cId="3167552358" sldId="353"/>
            <ac:spMk id="2" creationId="{C152AF03-A421-E577-7912-34F9C1BED88C}"/>
          </ac:spMkLst>
        </pc:spChg>
        <pc:spChg chg="mod">
          <ac:chgData name="Ajith, Adithya" userId="3bc414a3-694b-43fa-9ed2-87cba339119e" providerId="ADAL" clId="{8911B5F1-85D4-46CF-8E80-19F08E32257F}" dt="2026-02-15T23:54:17.982" v="625" actId="27636"/>
          <ac:spMkLst>
            <pc:docMk/>
            <pc:sldMk cId="3167552358" sldId="353"/>
            <ac:spMk id="3" creationId="{8614843D-7CC0-271E-F1EF-16E2DCBB1CB7}"/>
          </ac:spMkLst>
        </pc:spChg>
      </pc:sldChg>
      <pc:sldChg chg="delSp modSp add mod">
        <pc:chgData name="Ajith, Adithya" userId="3bc414a3-694b-43fa-9ed2-87cba339119e" providerId="ADAL" clId="{8911B5F1-85D4-46CF-8E80-19F08E32257F}" dt="2026-02-16T00:02:14.567" v="744" actId="14100"/>
        <pc:sldMkLst>
          <pc:docMk/>
          <pc:sldMk cId="4229070014" sldId="2603"/>
        </pc:sldMkLst>
        <pc:spChg chg="mod">
          <ac:chgData name="Ajith, Adithya" userId="3bc414a3-694b-43fa-9ed2-87cba339119e" providerId="ADAL" clId="{8911B5F1-85D4-46CF-8E80-19F08E32257F}" dt="2026-02-16T00:02:07.552" v="742" actId="1035"/>
          <ac:spMkLst>
            <pc:docMk/>
            <pc:sldMk cId="4229070014" sldId="2603"/>
            <ac:spMk id="201" creationId="{00000000-0000-0000-0000-000000000000}"/>
          </ac:spMkLst>
        </pc:spChg>
        <pc:spChg chg="del">
          <ac:chgData name="Ajith, Adithya" userId="3bc414a3-694b-43fa-9ed2-87cba339119e" providerId="ADAL" clId="{8911B5F1-85D4-46CF-8E80-19F08E32257F}" dt="2026-02-16T00:01:45.757" v="722" actId="478"/>
          <ac:spMkLst>
            <pc:docMk/>
            <pc:sldMk cId="4229070014" sldId="2603"/>
            <ac:spMk id="202" creationId="{00000000-0000-0000-0000-000000000000}"/>
          </ac:spMkLst>
        </pc:spChg>
        <pc:spChg chg="mod">
          <ac:chgData name="Ajith, Adithya" userId="3bc414a3-694b-43fa-9ed2-87cba339119e" providerId="ADAL" clId="{8911B5F1-85D4-46CF-8E80-19F08E32257F}" dt="2026-02-16T00:01:57.012" v="730" actId="1076"/>
          <ac:spMkLst>
            <pc:docMk/>
            <pc:sldMk cId="4229070014" sldId="2603"/>
            <ac:spMk id="203" creationId="{00000000-0000-0000-0000-000000000000}"/>
          </ac:spMkLst>
        </pc:spChg>
        <pc:spChg chg="mod">
          <ac:chgData name="Ajith, Adithya" userId="3bc414a3-694b-43fa-9ed2-87cba339119e" providerId="ADAL" clId="{8911B5F1-85D4-46CF-8E80-19F08E32257F}" dt="2026-02-16T00:02:14.567" v="744" actId="14100"/>
          <ac:spMkLst>
            <pc:docMk/>
            <pc:sldMk cId="4229070014" sldId="2603"/>
            <ac:spMk id="204" creationId="{00000000-0000-0000-0000-000000000000}"/>
          </ac:spMkLst>
        </pc:spChg>
        <pc:spChg chg="mod">
          <ac:chgData name="Ajith, Adithya" userId="3bc414a3-694b-43fa-9ed2-87cba339119e" providerId="ADAL" clId="{8911B5F1-85D4-46CF-8E80-19F08E32257F}" dt="2026-02-16T00:02:07.552" v="742" actId="1035"/>
          <ac:spMkLst>
            <pc:docMk/>
            <pc:sldMk cId="4229070014" sldId="2603"/>
            <ac:spMk id="205" creationId="{00000000-0000-0000-0000-000000000000}"/>
          </ac:spMkLst>
        </pc:spChg>
        <pc:spChg chg="del">
          <ac:chgData name="Ajith, Adithya" userId="3bc414a3-694b-43fa-9ed2-87cba339119e" providerId="ADAL" clId="{8911B5F1-85D4-46CF-8E80-19F08E32257F}" dt="2026-02-16T00:01:46.406" v="723" actId="478"/>
          <ac:spMkLst>
            <pc:docMk/>
            <pc:sldMk cId="4229070014" sldId="2603"/>
            <ac:spMk id="206" creationId="{00000000-0000-0000-0000-000000000000}"/>
          </ac:spMkLst>
        </pc:spChg>
        <pc:spChg chg="mod">
          <ac:chgData name="Ajith, Adithya" userId="3bc414a3-694b-43fa-9ed2-87cba339119e" providerId="ADAL" clId="{8911B5F1-85D4-46CF-8E80-19F08E32257F}" dt="2026-02-16T00:01:57.012" v="730" actId="1076"/>
          <ac:spMkLst>
            <pc:docMk/>
            <pc:sldMk cId="4229070014" sldId="2603"/>
            <ac:spMk id="207" creationId="{00000000-0000-0000-0000-000000000000}"/>
          </ac:spMkLst>
        </pc:spChg>
        <pc:spChg chg="mod">
          <ac:chgData name="Ajith, Adithya" userId="3bc414a3-694b-43fa-9ed2-87cba339119e" providerId="ADAL" clId="{8911B5F1-85D4-46CF-8E80-19F08E32257F}" dt="2026-02-16T00:02:14.567" v="744" actId="14100"/>
          <ac:spMkLst>
            <pc:docMk/>
            <pc:sldMk cId="4229070014" sldId="2603"/>
            <ac:spMk id="208" creationId="{00000000-0000-0000-0000-000000000000}"/>
          </ac:spMkLst>
        </pc:spChg>
        <pc:spChg chg="mod">
          <ac:chgData name="Ajith, Adithya" userId="3bc414a3-694b-43fa-9ed2-87cba339119e" providerId="ADAL" clId="{8911B5F1-85D4-46CF-8E80-19F08E32257F}" dt="2026-02-16T00:02:07.552" v="742" actId="1035"/>
          <ac:spMkLst>
            <pc:docMk/>
            <pc:sldMk cId="4229070014" sldId="2603"/>
            <ac:spMk id="209" creationId="{00000000-0000-0000-0000-000000000000}"/>
          </ac:spMkLst>
        </pc:spChg>
        <pc:spChg chg="del">
          <ac:chgData name="Ajith, Adithya" userId="3bc414a3-694b-43fa-9ed2-87cba339119e" providerId="ADAL" clId="{8911B5F1-85D4-46CF-8E80-19F08E32257F}" dt="2026-02-16T00:01:46.901" v="724" actId="478"/>
          <ac:spMkLst>
            <pc:docMk/>
            <pc:sldMk cId="4229070014" sldId="2603"/>
            <ac:spMk id="210" creationId="{00000000-0000-0000-0000-000000000000}"/>
          </ac:spMkLst>
        </pc:spChg>
        <pc:spChg chg="mod">
          <ac:chgData name="Ajith, Adithya" userId="3bc414a3-694b-43fa-9ed2-87cba339119e" providerId="ADAL" clId="{8911B5F1-85D4-46CF-8E80-19F08E32257F}" dt="2026-02-16T00:01:57.012" v="730" actId="1076"/>
          <ac:spMkLst>
            <pc:docMk/>
            <pc:sldMk cId="4229070014" sldId="2603"/>
            <ac:spMk id="211" creationId="{00000000-0000-0000-0000-000000000000}"/>
          </ac:spMkLst>
        </pc:spChg>
        <pc:spChg chg="mod">
          <ac:chgData name="Ajith, Adithya" userId="3bc414a3-694b-43fa-9ed2-87cba339119e" providerId="ADAL" clId="{8911B5F1-85D4-46CF-8E80-19F08E32257F}" dt="2026-02-16T00:02:14.567" v="744" actId="14100"/>
          <ac:spMkLst>
            <pc:docMk/>
            <pc:sldMk cId="4229070014" sldId="2603"/>
            <ac:spMk id="212" creationId="{00000000-0000-0000-0000-000000000000}"/>
          </ac:spMkLst>
        </pc:spChg>
        <pc:spChg chg="mod">
          <ac:chgData name="Ajith, Adithya" userId="3bc414a3-694b-43fa-9ed2-87cba339119e" providerId="ADAL" clId="{8911B5F1-85D4-46CF-8E80-19F08E32257F}" dt="2026-02-16T00:02:07.552" v="742" actId="1035"/>
          <ac:spMkLst>
            <pc:docMk/>
            <pc:sldMk cId="4229070014" sldId="2603"/>
            <ac:spMk id="213" creationId="{00000000-0000-0000-0000-000000000000}"/>
          </ac:spMkLst>
        </pc:spChg>
        <pc:spChg chg="del">
          <ac:chgData name="Ajith, Adithya" userId="3bc414a3-694b-43fa-9ed2-87cba339119e" providerId="ADAL" clId="{8911B5F1-85D4-46CF-8E80-19F08E32257F}" dt="2026-02-16T00:01:47.382" v="725" actId="478"/>
          <ac:spMkLst>
            <pc:docMk/>
            <pc:sldMk cId="4229070014" sldId="2603"/>
            <ac:spMk id="214" creationId="{00000000-0000-0000-0000-000000000000}"/>
          </ac:spMkLst>
        </pc:spChg>
        <pc:spChg chg="mod">
          <ac:chgData name="Ajith, Adithya" userId="3bc414a3-694b-43fa-9ed2-87cba339119e" providerId="ADAL" clId="{8911B5F1-85D4-46CF-8E80-19F08E32257F}" dt="2026-02-16T00:01:57.012" v="730" actId="1076"/>
          <ac:spMkLst>
            <pc:docMk/>
            <pc:sldMk cId="4229070014" sldId="2603"/>
            <ac:spMk id="215" creationId="{00000000-0000-0000-0000-000000000000}"/>
          </ac:spMkLst>
        </pc:spChg>
        <pc:spChg chg="mod">
          <ac:chgData name="Ajith, Adithya" userId="3bc414a3-694b-43fa-9ed2-87cba339119e" providerId="ADAL" clId="{8911B5F1-85D4-46CF-8E80-19F08E32257F}" dt="2026-02-16T00:02:14.567" v="744" actId="14100"/>
          <ac:spMkLst>
            <pc:docMk/>
            <pc:sldMk cId="4229070014" sldId="2603"/>
            <ac:spMk id="216" creationId="{00000000-0000-0000-0000-000000000000}"/>
          </ac:spMkLst>
        </pc:spChg>
      </pc:sldChg>
      <pc:sldChg chg="modSp add mod">
        <pc:chgData name="Ajith, Adithya" userId="3bc414a3-694b-43fa-9ed2-87cba339119e" providerId="ADAL" clId="{8911B5F1-85D4-46CF-8E80-19F08E32257F}" dt="2026-02-15T23:58:56.495" v="689" actId="1076"/>
        <pc:sldMkLst>
          <pc:docMk/>
          <pc:sldMk cId="3247549643" sldId="2604"/>
        </pc:sldMkLst>
        <pc:spChg chg="mod">
          <ac:chgData name="Ajith, Adithya" userId="3bc414a3-694b-43fa-9ed2-87cba339119e" providerId="ADAL" clId="{8911B5F1-85D4-46CF-8E80-19F08E32257F}" dt="2026-02-15T23:58:56.495" v="689" actId="1076"/>
          <ac:spMkLst>
            <pc:docMk/>
            <pc:sldMk cId="3247549643" sldId="2604"/>
            <ac:spMk id="200" creationId="{00000000-0000-0000-0000-000000000000}"/>
          </ac:spMkLst>
        </pc:spChg>
        <pc:spChg chg="mod">
          <ac:chgData name="Ajith, Adithya" userId="3bc414a3-694b-43fa-9ed2-87cba339119e" providerId="ADAL" clId="{8911B5F1-85D4-46CF-8E80-19F08E32257F}" dt="2026-02-15T23:58:56.495" v="689" actId="1076"/>
          <ac:spMkLst>
            <pc:docMk/>
            <pc:sldMk cId="3247549643" sldId="2604"/>
            <ac:spMk id="201" creationId="{00000000-0000-0000-0000-000000000000}"/>
          </ac:spMkLst>
        </pc:spChg>
        <pc:spChg chg="mod">
          <ac:chgData name="Ajith, Adithya" userId="3bc414a3-694b-43fa-9ed2-87cba339119e" providerId="ADAL" clId="{8911B5F1-85D4-46CF-8E80-19F08E32257F}" dt="2026-02-15T23:58:56.495" v="689" actId="1076"/>
          <ac:spMkLst>
            <pc:docMk/>
            <pc:sldMk cId="3247549643" sldId="2604"/>
            <ac:spMk id="202" creationId="{00000000-0000-0000-0000-000000000000}"/>
          </ac:spMkLst>
        </pc:spChg>
        <pc:spChg chg="mod">
          <ac:chgData name="Ajith, Adithya" userId="3bc414a3-694b-43fa-9ed2-87cba339119e" providerId="ADAL" clId="{8911B5F1-85D4-46CF-8E80-19F08E32257F}" dt="2026-02-15T23:58:56.495" v="689" actId="1076"/>
          <ac:spMkLst>
            <pc:docMk/>
            <pc:sldMk cId="3247549643" sldId="2604"/>
            <ac:spMk id="203" creationId="{00000000-0000-0000-0000-000000000000}"/>
          </ac:spMkLst>
        </pc:spChg>
        <pc:spChg chg="mod">
          <ac:chgData name="Ajith, Adithya" userId="3bc414a3-694b-43fa-9ed2-87cba339119e" providerId="ADAL" clId="{8911B5F1-85D4-46CF-8E80-19F08E32257F}" dt="2026-02-15T23:58:56.495" v="689" actId="1076"/>
          <ac:spMkLst>
            <pc:docMk/>
            <pc:sldMk cId="3247549643" sldId="2604"/>
            <ac:spMk id="204" creationId="{00000000-0000-0000-0000-000000000000}"/>
          </ac:spMkLst>
        </pc:spChg>
        <pc:spChg chg="mod">
          <ac:chgData name="Ajith, Adithya" userId="3bc414a3-694b-43fa-9ed2-87cba339119e" providerId="ADAL" clId="{8911B5F1-85D4-46CF-8E80-19F08E32257F}" dt="2026-02-15T23:58:56.495" v="689" actId="1076"/>
          <ac:spMkLst>
            <pc:docMk/>
            <pc:sldMk cId="3247549643" sldId="2604"/>
            <ac:spMk id="205" creationId="{00000000-0000-0000-0000-000000000000}"/>
          </ac:spMkLst>
        </pc:spChg>
        <pc:spChg chg="mod">
          <ac:chgData name="Ajith, Adithya" userId="3bc414a3-694b-43fa-9ed2-87cba339119e" providerId="ADAL" clId="{8911B5F1-85D4-46CF-8E80-19F08E32257F}" dt="2026-02-15T23:58:56.495" v="689" actId="1076"/>
          <ac:spMkLst>
            <pc:docMk/>
            <pc:sldMk cId="3247549643" sldId="2604"/>
            <ac:spMk id="206" creationId="{00000000-0000-0000-0000-000000000000}"/>
          </ac:spMkLst>
        </pc:spChg>
        <pc:spChg chg="mod">
          <ac:chgData name="Ajith, Adithya" userId="3bc414a3-694b-43fa-9ed2-87cba339119e" providerId="ADAL" clId="{8911B5F1-85D4-46CF-8E80-19F08E32257F}" dt="2026-02-15T23:58:56.495" v="689" actId="1076"/>
          <ac:spMkLst>
            <pc:docMk/>
            <pc:sldMk cId="3247549643" sldId="2604"/>
            <ac:spMk id="208" creationId="{00000000-0000-0000-0000-000000000000}"/>
          </ac:spMkLst>
        </pc:spChg>
        <pc:spChg chg="mod">
          <ac:chgData name="Ajith, Adithya" userId="3bc414a3-694b-43fa-9ed2-87cba339119e" providerId="ADAL" clId="{8911B5F1-85D4-46CF-8E80-19F08E32257F}" dt="2026-02-15T23:58:56.495" v="689" actId="1076"/>
          <ac:spMkLst>
            <pc:docMk/>
            <pc:sldMk cId="3247549643" sldId="2604"/>
            <ac:spMk id="209" creationId="{00000000-0000-0000-0000-000000000000}"/>
          </ac:spMkLst>
        </pc:spChg>
        <pc:spChg chg="mod">
          <ac:chgData name="Ajith, Adithya" userId="3bc414a3-694b-43fa-9ed2-87cba339119e" providerId="ADAL" clId="{8911B5F1-85D4-46CF-8E80-19F08E32257F}" dt="2026-02-15T23:58:56.495" v="689" actId="1076"/>
          <ac:spMkLst>
            <pc:docMk/>
            <pc:sldMk cId="3247549643" sldId="2604"/>
            <ac:spMk id="210" creationId="{00000000-0000-0000-0000-000000000000}"/>
          </ac:spMkLst>
        </pc:spChg>
        <pc:spChg chg="mod">
          <ac:chgData name="Ajith, Adithya" userId="3bc414a3-694b-43fa-9ed2-87cba339119e" providerId="ADAL" clId="{8911B5F1-85D4-46CF-8E80-19F08E32257F}" dt="2026-02-15T23:58:44.487" v="688" actId="1076"/>
          <ac:spMkLst>
            <pc:docMk/>
            <pc:sldMk cId="3247549643" sldId="2604"/>
            <ac:spMk id="211" creationId="{00000000-0000-0000-0000-000000000000}"/>
          </ac:spMkLst>
        </pc:spChg>
      </pc:sldChg>
      <pc:sldChg chg="addSp delSp modSp add mod">
        <pc:chgData name="Ajith, Adithya" userId="3bc414a3-694b-43fa-9ed2-87cba339119e" providerId="ADAL" clId="{8911B5F1-85D4-46CF-8E80-19F08E32257F}" dt="2026-02-15T23:58:33.723" v="685" actId="1076"/>
        <pc:sldMkLst>
          <pc:docMk/>
          <pc:sldMk cId="911719769" sldId="2605"/>
        </pc:sldMkLst>
        <pc:spChg chg="mod">
          <ac:chgData name="Ajith, Adithya" userId="3bc414a3-694b-43fa-9ed2-87cba339119e" providerId="ADAL" clId="{8911B5F1-85D4-46CF-8E80-19F08E32257F}" dt="2026-02-15T23:57:13.963" v="674" actId="20577"/>
          <ac:spMkLst>
            <pc:docMk/>
            <pc:sldMk cId="911719769" sldId="2605"/>
            <ac:spMk id="2" creationId="{43111C0B-7D36-9B3C-D050-808B4FCCB399}"/>
          </ac:spMkLst>
        </pc:spChg>
        <pc:spChg chg="del">
          <ac:chgData name="Ajith, Adithya" userId="3bc414a3-694b-43fa-9ed2-87cba339119e" providerId="ADAL" clId="{8911B5F1-85D4-46CF-8E80-19F08E32257F}" dt="2026-02-15T23:57:09.597" v="673" actId="478"/>
          <ac:spMkLst>
            <pc:docMk/>
            <pc:sldMk cId="911719769" sldId="2605"/>
            <ac:spMk id="200" creationId="{00000000-0000-0000-0000-000000000000}"/>
          </ac:spMkLst>
        </pc:spChg>
        <pc:spChg chg="del">
          <ac:chgData name="Ajith, Adithya" userId="3bc414a3-694b-43fa-9ed2-87cba339119e" providerId="ADAL" clId="{8911B5F1-85D4-46CF-8E80-19F08E32257F}" dt="2026-02-15T23:57:09.597" v="673" actId="478"/>
          <ac:spMkLst>
            <pc:docMk/>
            <pc:sldMk cId="911719769" sldId="2605"/>
            <ac:spMk id="201" creationId="{00000000-0000-0000-0000-000000000000}"/>
          </ac:spMkLst>
        </pc:spChg>
        <pc:spChg chg="del">
          <ac:chgData name="Ajith, Adithya" userId="3bc414a3-694b-43fa-9ed2-87cba339119e" providerId="ADAL" clId="{8911B5F1-85D4-46CF-8E80-19F08E32257F}" dt="2026-02-15T23:57:16.908" v="675" actId="478"/>
          <ac:spMkLst>
            <pc:docMk/>
            <pc:sldMk cId="911719769" sldId="2605"/>
            <ac:spMk id="202" creationId="{00000000-0000-0000-0000-000000000000}"/>
          </ac:spMkLst>
        </pc:spChg>
        <pc:spChg chg="mod">
          <ac:chgData name="Ajith, Adithya" userId="3bc414a3-694b-43fa-9ed2-87cba339119e" providerId="ADAL" clId="{8911B5F1-85D4-46CF-8E80-19F08E32257F}" dt="2026-02-15T23:57:22.805" v="676" actId="1076"/>
          <ac:spMkLst>
            <pc:docMk/>
            <pc:sldMk cId="911719769" sldId="2605"/>
            <ac:spMk id="203" creationId="{00000000-0000-0000-0000-000000000000}"/>
          </ac:spMkLst>
        </pc:spChg>
        <pc:spChg chg="del">
          <ac:chgData name="Ajith, Adithya" userId="3bc414a3-694b-43fa-9ed2-87cba339119e" providerId="ADAL" clId="{8911B5F1-85D4-46CF-8E80-19F08E32257F}" dt="2026-02-15T23:57:09.597" v="673" actId="478"/>
          <ac:spMkLst>
            <pc:docMk/>
            <pc:sldMk cId="911719769" sldId="2605"/>
            <ac:spMk id="204" creationId="{00000000-0000-0000-0000-000000000000}"/>
          </ac:spMkLst>
        </pc:spChg>
        <pc:spChg chg="del">
          <ac:chgData name="Ajith, Adithya" userId="3bc414a3-694b-43fa-9ed2-87cba339119e" providerId="ADAL" clId="{8911B5F1-85D4-46CF-8E80-19F08E32257F}" dt="2026-02-15T23:57:16.908" v="675" actId="478"/>
          <ac:spMkLst>
            <pc:docMk/>
            <pc:sldMk cId="911719769" sldId="2605"/>
            <ac:spMk id="205" creationId="{00000000-0000-0000-0000-000000000000}"/>
          </ac:spMkLst>
        </pc:spChg>
        <pc:spChg chg="mod">
          <ac:chgData name="Ajith, Adithya" userId="3bc414a3-694b-43fa-9ed2-87cba339119e" providerId="ADAL" clId="{8911B5F1-85D4-46CF-8E80-19F08E32257F}" dt="2026-02-15T23:57:22.805" v="676" actId="1076"/>
          <ac:spMkLst>
            <pc:docMk/>
            <pc:sldMk cId="911719769" sldId="2605"/>
            <ac:spMk id="206" creationId="{00000000-0000-0000-0000-000000000000}"/>
          </ac:spMkLst>
        </pc:spChg>
        <pc:spChg chg="del">
          <ac:chgData name="Ajith, Adithya" userId="3bc414a3-694b-43fa-9ed2-87cba339119e" providerId="ADAL" clId="{8911B5F1-85D4-46CF-8E80-19F08E32257F}" dt="2026-02-15T23:57:09.597" v="673" actId="478"/>
          <ac:spMkLst>
            <pc:docMk/>
            <pc:sldMk cId="911719769" sldId="2605"/>
            <ac:spMk id="207" creationId="{00000000-0000-0000-0000-000000000000}"/>
          </ac:spMkLst>
        </pc:spChg>
        <pc:spChg chg="del">
          <ac:chgData name="Ajith, Adithya" userId="3bc414a3-694b-43fa-9ed2-87cba339119e" providerId="ADAL" clId="{8911B5F1-85D4-46CF-8E80-19F08E32257F}" dt="2026-02-15T23:57:16.908" v="675" actId="478"/>
          <ac:spMkLst>
            <pc:docMk/>
            <pc:sldMk cId="911719769" sldId="2605"/>
            <ac:spMk id="208" creationId="{00000000-0000-0000-0000-000000000000}"/>
          </ac:spMkLst>
        </pc:spChg>
        <pc:spChg chg="mod">
          <ac:chgData name="Ajith, Adithya" userId="3bc414a3-694b-43fa-9ed2-87cba339119e" providerId="ADAL" clId="{8911B5F1-85D4-46CF-8E80-19F08E32257F}" dt="2026-02-15T23:57:22.805" v="676" actId="1076"/>
          <ac:spMkLst>
            <pc:docMk/>
            <pc:sldMk cId="911719769" sldId="2605"/>
            <ac:spMk id="209" creationId="{00000000-0000-0000-0000-000000000000}"/>
          </ac:spMkLst>
        </pc:spChg>
        <pc:picChg chg="add mod">
          <ac:chgData name="Ajith, Adithya" userId="3bc414a3-694b-43fa-9ed2-87cba339119e" providerId="ADAL" clId="{8911B5F1-85D4-46CF-8E80-19F08E32257F}" dt="2026-02-15T23:57:37.877" v="678" actId="1076"/>
          <ac:picMkLst>
            <pc:docMk/>
            <pc:sldMk cId="911719769" sldId="2605"/>
            <ac:picMk id="3" creationId="{0EF143A8-9D04-6636-BD33-2D795F59FD39}"/>
          </ac:picMkLst>
        </pc:picChg>
        <pc:picChg chg="add mod">
          <ac:chgData name="Ajith, Adithya" userId="3bc414a3-694b-43fa-9ed2-87cba339119e" providerId="ADAL" clId="{8911B5F1-85D4-46CF-8E80-19F08E32257F}" dt="2026-02-15T23:57:41.285" v="679" actId="1076"/>
          <ac:picMkLst>
            <pc:docMk/>
            <pc:sldMk cId="911719769" sldId="2605"/>
            <ac:picMk id="4" creationId="{250547BE-5F1E-1FE7-3115-003CF99751B4}"/>
          </ac:picMkLst>
        </pc:picChg>
        <pc:picChg chg="add mod">
          <ac:chgData name="Ajith, Adithya" userId="3bc414a3-694b-43fa-9ed2-87cba339119e" providerId="ADAL" clId="{8911B5F1-85D4-46CF-8E80-19F08E32257F}" dt="2026-02-15T23:58:33.723" v="685" actId="1076"/>
          <ac:picMkLst>
            <pc:docMk/>
            <pc:sldMk cId="911719769" sldId="2605"/>
            <ac:picMk id="1026" creationId="{0BA041AC-4A6C-2EA9-3137-37FDAD894852}"/>
          </ac:picMkLst>
        </pc:picChg>
      </pc:sldChg>
      <pc:sldChg chg="modSp add mod">
        <pc:chgData name="Ajith, Adithya" userId="3bc414a3-694b-43fa-9ed2-87cba339119e" providerId="ADAL" clId="{8911B5F1-85D4-46CF-8E80-19F08E32257F}" dt="2026-02-15T23:55:30.218" v="645" actId="1076"/>
        <pc:sldMkLst>
          <pc:docMk/>
          <pc:sldMk cId="1647799045" sldId="2606"/>
        </pc:sldMkLst>
        <pc:spChg chg="mod">
          <ac:chgData name="Ajith, Adithya" userId="3bc414a3-694b-43fa-9ed2-87cba339119e" providerId="ADAL" clId="{8911B5F1-85D4-46CF-8E80-19F08E32257F}" dt="2026-02-15T23:55:30.218" v="645" actId="1076"/>
          <ac:spMkLst>
            <pc:docMk/>
            <pc:sldMk cId="1647799045" sldId="2606"/>
            <ac:spMk id="200" creationId="{00000000-0000-0000-0000-000000000000}"/>
          </ac:spMkLst>
        </pc:spChg>
        <pc:spChg chg="mod">
          <ac:chgData name="Ajith, Adithya" userId="3bc414a3-694b-43fa-9ed2-87cba339119e" providerId="ADAL" clId="{8911B5F1-85D4-46CF-8E80-19F08E32257F}" dt="2026-02-15T23:55:30.218" v="645" actId="1076"/>
          <ac:spMkLst>
            <pc:docMk/>
            <pc:sldMk cId="1647799045" sldId="2606"/>
            <ac:spMk id="201" creationId="{00000000-0000-0000-0000-000000000000}"/>
          </ac:spMkLst>
        </pc:spChg>
        <pc:spChg chg="mod">
          <ac:chgData name="Ajith, Adithya" userId="3bc414a3-694b-43fa-9ed2-87cba339119e" providerId="ADAL" clId="{8911B5F1-85D4-46CF-8E80-19F08E32257F}" dt="2026-02-15T23:55:30.218" v="645" actId="1076"/>
          <ac:spMkLst>
            <pc:docMk/>
            <pc:sldMk cId="1647799045" sldId="2606"/>
            <ac:spMk id="202" creationId="{00000000-0000-0000-0000-000000000000}"/>
          </ac:spMkLst>
        </pc:spChg>
        <pc:spChg chg="mod">
          <ac:chgData name="Ajith, Adithya" userId="3bc414a3-694b-43fa-9ed2-87cba339119e" providerId="ADAL" clId="{8911B5F1-85D4-46CF-8E80-19F08E32257F}" dt="2026-02-15T23:55:30.218" v="645" actId="1076"/>
          <ac:spMkLst>
            <pc:docMk/>
            <pc:sldMk cId="1647799045" sldId="2606"/>
            <ac:spMk id="203" creationId="{00000000-0000-0000-0000-000000000000}"/>
          </ac:spMkLst>
        </pc:spChg>
        <pc:spChg chg="mod">
          <ac:chgData name="Ajith, Adithya" userId="3bc414a3-694b-43fa-9ed2-87cba339119e" providerId="ADAL" clId="{8911B5F1-85D4-46CF-8E80-19F08E32257F}" dt="2026-02-15T23:55:30.218" v="645" actId="1076"/>
          <ac:spMkLst>
            <pc:docMk/>
            <pc:sldMk cId="1647799045" sldId="2606"/>
            <ac:spMk id="204" creationId="{00000000-0000-0000-0000-000000000000}"/>
          </ac:spMkLst>
        </pc:spChg>
        <pc:spChg chg="mod">
          <ac:chgData name="Ajith, Adithya" userId="3bc414a3-694b-43fa-9ed2-87cba339119e" providerId="ADAL" clId="{8911B5F1-85D4-46CF-8E80-19F08E32257F}" dt="2026-02-15T23:55:30.218" v="645" actId="1076"/>
          <ac:spMkLst>
            <pc:docMk/>
            <pc:sldMk cId="1647799045" sldId="2606"/>
            <ac:spMk id="205" creationId="{00000000-0000-0000-0000-000000000000}"/>
          </ac:spMkLst>
        </pc:spChg>
        <pc:spChg chg="mod">
          <ac:chgData name="Ajith, Adithya" userId="3bc414a3-694b-43fa-9ed2-87cba339119e" providerId="ADAL" clId="{8911B5F1-85D4-46CF-8E80-19F08E32257F}" dt="2026-02-15T23:55:30.218" v="645" actId="1076"/>
          <ac:spMkLst>
            <pc:docMk/>
            <pc:sldMk cId="1647799045" sldId="2606"/>
            <ac:spMk id="206" creationId="{00000000-0000-0000-0000-000000000000}"/>
          </ac:spMkLst>
        </pc:spChg>
        <pc:spChg chg="mod">
          <ac:chgData name="Ajith, Adithya" userId="3bc414a3-694b-43fa-9ed2-87cba339119e" providerId="ADAL" clId="{8911B5F1-85D4-46CF-8E80-19F08E32257F}" dt="2026-02-15T23:55:30.218" v="645" actId="1076"/>
          <ac:spMkLst>
            <pc:docMk/>
            <pc:sldMk cId="1647799045" sldId="2606"/>
            <ac:spMk id="207" creationId="{00000000-0000-0000-0000-000000000000}"/>
          </ac:spMkLst>
        </pc:spChg>
        <pc:spChg chg="mod">
          <ac:chgData name="Ajith, Adithya" userId="3bc414a3-694b-43fa-9ed2-87cba339119e" providerId="ADAL" clId="{8911B5F1-85D4-46CF-8E80-19F08E32257F}" dt="2026-02-15T23:55:24.414" v="644" actId="1076"/>
          <ac:spMkLst>
            <pc:docMk/>
            <pc:sldMk cId="1647799045" sldId="2606"/>
            <ac:spMk id="208" creationId="{00000000-0000-0000-0000-000000000000}"/>
          </ac:spMkLst>
        </pc:spChg>
        <pc:spChg chg="mod">
          <ac:chgData name="Ajith, Adithya" userId="3bc414a3-694b-43fa-9ed2-87cba339119e" providerId="ADAL" clId="{8911B5F1-85D4-46CF-8E80-19F08E32257F}" dt="2026-02-15T23:55:24.414" v="644" actId="1076"/>
          <ac:spMkLst>
            <pc:docMk/>
            <pc:sldMk cId="1647799045" sldId="2606"/>
            <ac:spMk id="209" creationId="{00000000-0000-0000-0000-000000000000}"/>
          </ac:spMkLst>
        </pc:spChg>
        <pc:spChg chg="mod">
          <ac:chgData name="Ajith, Adithya" userId="3bc414a3-694b-43fa-9ed2-87cba339119e" providerId="ADAL" clId="{8911B5F1-85D4-46CF-8E80-19F08E32257F}" dt="2026-02-15T23:55:24.414" v="644" actId="1076"/>
          <ac:spMkLst>
            <pc:docMk/>
            <pc:sldMk cId="1647799045" sldId="2606"/>
            <ac:spMk id="210" creationId="{00000000-0000-0000-0000-000000000000}"/>
          </ac:spMkLst>
        </pc:spChg>
        <pc:spChg chg="mod">
          <ac:chgData name="Ajith, Adithya" userId="3bc414a3-694b-43fa-9ed2-87cba339119e" providerId="ADAL" clId="{8911B5F1-85D4-46CF-8E80-19F08E32257F}" dt="2026-02-15T23:55:24.414" v="644" actId="1076"/>
          <ac:spMkLst>
            <pc:docMk/>
            <pc:sldMk cId="1647799045" sldId="2606"/>
            <ac:spMk id="211" creationId="{00000000-0000-0000-0000-000000000000}"/>
          </ac:spMkLst>
        </pc:spChg>
        <pc:spChg chg="mod">
          <ac:chgData name="Ajith, Adithya" userId="3bc414a3-694b-43fa-9ed2-87cba339119e" providerId="ADAL" clId="{8911B5F1-85D4-46CF-8E80-19F08E32257F}" dt="2026-02-15T23:55:24.414" v="644" actId="1076"/>
          <ac:spMkLst>
            <pc:docMk/>
            <pc:sldMk cId="1647799045" sldId="2606"/>
            <ac:spMk id="212" creationId="{00000000-0000-0000-0000-000000000000}"/>
          </ac:spMkLst>
        </pc:spChg>
        <pc:spChg chg="mod">
          <ac:chgData name="Ajith, Adithya" userId="3bc414a3-694b-43fa-9ed2-87cba339119e" providerId="ADAL" clId="{8911B5F1-85D4-46CF-8E80-19F08E32257F}" dt="2026-02-15T23:55:24.414" v="644" actId="1076"/>
          <ac:spMkLst>
            <pc:docMk/>
            <pc:sldMk cId="1647799045" sldId="2606"/>
            <ac:spMk id="213" creationId="{00000000-0000-0000-0000-000000000000}"/>
          </ac:spMkLst>
        </pc:spChg>
        <pc:spChg chg="mod">
          <ac:chgData name="Ajith, Adithya" userId="3bc414a3-694b-43fa-9ed2-87cba339119e" providerId="ADAL" clId="{8911B5F1-85D4-46CF-8E80-19F08E32257F}" dt="2026-02-15T23:55:24.414" v="644" actId="1076"/>
          <ac:spMkLst>
            <pc:docMk/>
            <pc:sldMk cId="1647799045" sldId="2606"/>
            <ac:spMk id="214" creationId="{00000000-0000-0000-0000-000000000000}"/>
          </ac:spMkLst>
        </pc:spChg>
        <pc:spChg chg="mod">
          <ac:chgData name="Ajith, Adithya" userId="3bc414a3-694b-43fa-9ed2-87cba339119e" providerId="ADAL" clId="{8911B5F1-85D4-46CF-8E80-19F08E32257F}" dt="2026-02-15T23:55:24.414" v="644" actId="1076"/>
          <ac:spMkLst>
            <pc:docMk/>
            <pc:sldMk cId="1647799045" sldId="2606"/>
            <ac:spMk id="215" creationId="{00000000-0000-0000-0000-000000000000}"/>
          </ac:spMkLst>
        </pc:spChg>
      </pc:sldChg>
      <pc:sldChg chg="delSp modSp add mod">
        <pc:chgData name="Ajith, Adithya" userId="3bc414a3-694b-43fa-9ed2-87cba339119e" providerId="ADAL" clId="{8911B5F1-85D4-46CF-8E80-19F08E32257F}" dt="2026-02-15T23:56:16.970" v="666" actId="1076"/>
        <pc:sldMkLst>
          <pc:docMk/>
          <pc:sldMk cId="284789425" sldId="2607"/>
        </pc:sldMkLst>
        <pc:spChg chg="del">
          <ac:chgData name="Ajith, Adithya" userId="3bc414a3-694b-43fa-9ed2-87cba339119e" providerId="ADAL" clId="{8911B5F1-85D4-46CF-8E80-19F08E32257F}" dt="2026-02-15T23:55:37.681" v="646" actId="478"/>
          <ac:spMkLst>
            <pc:docMk/>
            <pc:sldMk cId="284789425" sldId="2607"/>
            <ac:spMk id="200" creationId="{00000000-0000-0000-0000-000000000000}"/>
          </ac:spMkLst>
        </pc:spChg>
        <pc:spChg chg="mod">
          <ac:chgData name="Ajith, Adithya" userId="3bc414a3-694b-43fa-9ed2-87cba339119e" providerId="ADAL" clId="{8911B5F1-85D4-46CF-8E80-19F08E32257F}" dt="2026-02-15T23:56:16.970" v="666" actId="1076"/>
          <ac:spMkLst>
            <pc:docMk/>
            <pc:sldMk cId="284789425" sldId="2607"/>
            <ac:spMk id="202" creationId="{00000000-0000-0000-0000-000000000000}"/>
          </ac:spMkLst>
        </pc:spChg>
        <pc:spChg chg="mod">
          <ac:chgData name="Ajith, Adithya" userId="3bc414a3-694b-43fa-9ed2-87cba339119e" providerId="ADAL" clId="{8911B5F1-85D4-46CF-8E80-19F08E32257F}" dt="2026-02-15T23:56:11.953" v="665" actId="1036"/>
          <ac:spMkLst>
            <pc:docMk/>
            <pc:sldMk cId="284789425" sldId="2607"/>
            <ac:spMk id="203" creationId="{00000000-0000-0000-0000-000000000000}"/>
          </ac:spMkLst>
        </pc:spChg>
        <pc:spChg chg="mod">
          <ac:chgData name="Ajith, Adithya" userId="3bc414a3-694b-43fa-9ed2-87cba339119e" providerId="ADAL" clId="{8911B5F1-85D4-46CF-8E80-19F08E32257F}" dt="2026-02-15T23:56:06.687" v="655" actId="1076"/>
          <ac:spMkLst>
            <pc:docMk/>
            <pc:sldMk cId="284789425" sldId="2607"/>
            <ac:spMk id="204" creationId="{00000000-0000-0000-0000-000000000000}"/>
          </ac:spMkLst>
        </pc:spChg>
        <pc:spChg chg="del">
          <ac:chgData name="Ajith, Adithya" userId="3bc414a3-694b-43fa-9ed2-87cba339119e" providerId="ADAL" clId="{8911B5F1-85D4-46CF-8E80-19F08E32257F}" dt="2026-02-15T23:55:38.044" v="647" actId="478"/>
          <ac:spMkLst>
            <pc:docMk/>
            <pc:sldMk cId="284789425" sldId="2607"/>
            <ac:spMk id="205" creationId="{00000000-0000-0000-0000-000000000000}"/>
          </ac:spMkLst>
        </pc:spChg>
        <pc:spChg chg="mod">
          <ac:chgData name="Ajith, Adithya" userId="3bc414a3-694b-43fa-9ed2-87cba339119e" providerId="ADAL" clId="{8911B5F1-85D4-46CF-8E80-19F08E32257F}" dt="2026-02-15T23:56:16.970" v="666" actId="1076"/>
          <ac:spMkLst>
            <pc:docMk/>
            <pc:sldMk cId="284789425" sldId="2607"/>
            <ac:spMk id="207" creationId="{00000000-0000-0000-0000-000000000000}"/>
          </ac:spMkLst>
        </pc:spChg>
        <pc:spChg chg="mod">
          <ac:chgData name="Ajith, Adithya" userId="3bc414a3-694b-43fa-9ed2-87cba339119e" providerId="ADAL" clId="{8911B5F1-85D4-46CF-8E80-19F08E32257F}" dt="2026-02-15T23:56:11.953" v="665" actId="1036"/>
          <ac:spMkLst>
            <pc:docMk/>
            <pc:sldMk cId="284789425" sldId="2607"/>
            <ac:spMk id="208" creationId="{00000000-0000-0000-0000-000000000000}"/>
          </ac:spMkLst>
        </pc:spChg>
        <pc:spChg chg="mod">
          <ac:chgData name="Ajith, Adithya" userId="3bc414a3-694b-43fa-9ed2-87cba339119e" providerId="ADAL" clId="{8911B5F1-85D4-46CF-8E80-19F08E32257F}" dt="2026-02-15T23:56:06.687" v="655" actId="1076"/>
          <ac:spMkLst>
            <pc:docMk/>
            <pc:sldMk cId="284789425" sldId="2607"/>
            <ac:spMk id="209" creationId="{00000000-0000-0000-0000-000000000000}"/>
          </ac:spMkLst>
        </pc:spChg>
        <pc:spChg chg="del">
          <ac:chgData name="Ajith, Adithya" userId="3bc414a3-694b-43fa-9ed2-87cba339119e" providerId="ADAL" clId="{8911B5F1-85D4-46CF-8E80-19F08E32257F}" dt="2026-02-15T23:55:38.423" v="648" actId="478"/>
          <ac:spMkLst>
            <pc:docMk/>
            <pc:sldMk cId="284789425" sldId="2607"/>
            <ac:spMk id="210" creationId="{00000000-0000-0000-0000-000000000000}"/>
          </ac:spMkLst>
        </pc:spChg>
        <pc:spChg chg="mod">
          <ac:chgData name="Ajith, Adithya" userId="3bc414a3-694b-43fa-9ed2-87cba339119e" providerId="ADAL" clId="{8911B5F1-85D4-46CF-8E80-19F08E32257F}" dt="2026-02-15T23:56:01.505" v="654" actId="1076"/>
          <ac:spMkLst>
            <pc:docMk/>
            <pc:sldMk cId="284789425" sldId="2607"/>
            <ac:spMk id="211" creationId="{00000000-0000-0000-0000-000000000000}"/>
          </ac:spMkLst>
        </pc:spChg>
        <pc:spChg chg="mod">
          <ac:chgData name="Ajith, Adithya" userId="3bc414a3-694b-43fa-9ed2-87cba339119e" providerId="ADAL" clId="{8911B5F1-85D4-46CF-8E80-19F08E32257F}" dt="2026-02-15T23:56:16.970" v="666" actId="1076"/>
          <ac:spMkLst>
            <pc:docMk/>
            <pc:sldMk cId="284789425" sldId="2607"/>
            <ac:spMk id="212" creationId="{00000000-0000-0000-0000-000000000000}"/>
          </ac:spMkLst>
        </pc:spChg>
        <pc:spChg chg="mod">
          <ac:chgData name="Ajith, Adithya" userId="3bc414a3-694b-43fa-9ed2-87cba339119e" providerId="ADAL" clId="{8911B5F1-85D4-46CF-8E80-19F08E32257F}" dt="2026-02-15T23:56:11.953" v="665" actId="1036"/>
          <ac:spMkLst>
            <pc:docMk/>
            <pc:sldMk cId="284789425" sldId="2607"/>
            <ac:spMk id="213" creationId="{00000000-0000-0000-0000-000000000000}"/>
          </ac:spMkLst>
        </pc:spChg>
        <pc:spChg chg="mod">
          <ac:chgData name="Ajith, Adithya" userId="3bc414a3-694b-43fa-9ed2-87cba339119e" providerId="ADAL" clId="{8911B5F1-85D4-46CF-8E80-19F08E32257F}" dt="2026-02-15T23:56:06.687" v="655" actId="1076"/>
          <ac:spMkLst>
            <pc:docMk/>
            <pc:sldMk cId="284789425" sldId="2607"/>
            <ac:spMk id="214" creationId="{00000000-0000-0000-0000-000000000000}"/>
          </ac:spMkLst>
        </pc:spChg>
        <pc:spChg chg="del">
          <ac:chgData name="Ajith, Adithya" userId="3bc414a3-694b-43fa-9ed2-87cba339119e" providerId="ADAL" clId="{8911B5F1-85D4-46CF-8E80-19F08E32257F}" dt="2026-02-15T23:55:39.099" v="649" actId="478"/>
          <ac:spMkLst>
            <pc:docMk/>
            <pc:sldMk cId="284789425" sldId="2607"/>
            <ac:spMk id="215" creationId="{00000000-0000-0000-0000-000000000000}"/>
          </ac:spMkLst>
        </pc:spChg>
        <pc:spChg chg="mod">
          <ac:chgData name="Ajith, Adithya" userId="3bc414a3-694b-43fa-9ed2-87cba339119e" providerId="ADAL" clId="{8911B5F1-85D4-46CF-8E80-19F08E32257F}" dt="2026-02-15T23:56:16.970" v="666" actId="1076"/>
          <ac:spMkLst>
            <pc:docMk/>
            <pc:sldMk cId="284789425" sldId="2607"/>
            <ac:spMk id="217" creationId="{00000000-0000-0000-0000-000000000000}"/>
          </ac:spMkLst>
        </pc:spChg>
        <pc:spChg chg="mod">
          <ac:chgData name="Ajith, Adithya" userId="3bc414a3-694b-43fa-9ed2-87cba339119e" providerId="ADAL" clId="{8911B5F1-85D4-46CF-8E80-19F08E32257F}" dt="2026-02-15T23:56:11.953" v="665" actId="1036"/>
          <ac:spMkLst>
            <pc:docMk/>
            <pc:sldMk cId="284789425" sldId="2607"/>
            <ac:spMk id="218" creationId="{00000000-0000-0000-0000-000000000000}"/>
          </ac:spMkLst>
        </pc:spChg>
        <pc:spChg chg="mod">
          <ac:chgData name="Ajith, Adithya" userId="3bc414a3-694b-43fa-9ed2-87cba339119e" providerId="ADAL" clId="{8911B5F1-85D4-46CF-8E80-19F08E32257F}" dt="2026-02-15T23:56:06.687" v="655" actId="1076"/>
          <ac:spMkLst>
            <pc:docMk/>
            <pc:sldMk cId="284789425" sldId="2607"/>
            <ac:spMk id="219" creationId="{00000000-0000-0000-0000-000000000000}"/>
          </ac:spMkLst>
        </pc:spChg>
      </pc:sldChg>
      <pc:sldChg chg="modSp add mod">
        <pc:chgData name="Ajith, Adithya" userId="3bc414a3-694b-43fa-9ed2-87cba339119e" providerId="ADAL" clId="{8911B5F1-85D4-46CF-8E80-19F08E32257F}" dt="2026-02-15T23:56:53.856" v="672" actId="1076"/>
        <pc:sldMkLst>
          <pc:docMk/>
          <pc:sldMk cId="2549243163" sldId="2608"/>
        </pc:sldMkLst>
        <pc:spChg chg="mod">
          <ac:chgData name="Ajith, Adithya" userId="3bc414a3-694b-43fa-9ed2-87cba339119e" providerId="ADAL" clId="{8911B5F1-85D4-46CF-8E80-19F08E32257F}" dt="2026-02-15T23:56:53.856" v="672" actId="1076"/>
          <ac:spMkLst>
            <pc:docMk/>
            <pc:sldMk cId="2549243163" sldId="2608"/>
            <ac:spMk id="200" creationId="{00000000-0000-0000-0000-000000000000}"/>
          </ac:spMkLst>
        </pc:spChg>
        <pc:spChg chg="mod">
          <ac:chgData name="Ajith, Adithya" userId="3bc414a3-694b-43fa-9ed2-87cba339119e" providerId="ADAL" clId="{8911B5F1-85D4-46CF-8E80-19F08E32257F}" dt="2026-02-15T23:56:53.856" v="672" actId="1076"/>
          <ac:spMkLst>
            <pc:docMk/>
            <pc:sldMk cId="2549243163" sldId="2608"/>
            <ac:spMk id="201" creationId="{00000000-0000-0000-0000-000000000000}"/>
          </ac:spMkLst>
        </pc:spChg>
        <pc:spChg chg="mod">
          <ac:chgData name="Ajith, Adithya" userId="3bc414a3-694b-43fa-9ed2-87cba339119e" providerId="ADAL" clId="{8911B5F1-85D4-46CF-8E80-19F08E32257F}" dt="2026-02-15T23:56:53.856" v="672" actId="1076"/>
          <ac:spMkLst>
            <pc:docMk/>
            <pc:sldMk cId="2549243163" sldId="2608"/>
            <ac:spMk id="202" creationId="{00000000-0000-0000-0000-000000000000}"/>
          </ac:spMkLst>
        </pc:spChg>
        <pc:spChg chg="mod">
          <ac:chgData name="Ajith, Adithya" userId="3bc414a3-694b-43fa-9ed2-87cba339119e" providerId="ADAL" clId="{8911B5F1-85D4-46CF-8E80-19F08E32257F}" dt="2026-02-15T23:56:53.856" v="672" actId="1076"/>
          <ac:spMkLst>
            <pc:docMk/>
            <pc:sldMk cId="2549243163" sldId="2608"/>
            <ac:spMk id="203" creationId="{00000000-0000-0000-0000-000000000000}"/>
          </ac:spMkLst>
        </pc:spChg>
        <pc:spChg chg="mod">
          <ac:chgData name="Ajith, Adithya" userId="3bc414a3-694b-43fa-9ed2-87cba339119e" providerId="ADAL" clId="{8911B5F1-85D4-46CF-8E80-19F08E32257F}" dt="2026-02-15T23:56:53.856" v="672" actId="1076"/>
          <ac:spMkLst>
            <pc:docMk/>
            <pc:sldMk cId="2549243163" sldId="2608"/>
            <ac:spMk id="204" creationId="{00000000-0000-0000-0000-000000000000}"/>
          </ac:spMkLst>
        </pc:spChg>
        <pc:spChg chg="mod">
          <ac:chgData name="Ajith, Adithya" userId="3bc414a3-694b-43fa-9ed2-87cba339119e" providerId="ADAL" clId="{8911B5F1-85D4-46CF-8E80-19F08E32257F}" dt="2026-02-15T23:56:53.856" v="672" actId="1076"/>
          <ac:spMkLst>
            <pc:docMk/>
            <pc:sldMk cId="2549243163" sldId="2608"/>
            <ac:spMk id="205" creationId="{00000000-0000-0000-0000-000000000000}"/>
          </ac:spMkLst>
        </pc:spChg>
        <pc:spChg chg="mod">
          <ac:chgData name="Ajith, Adithya" userId="3bc414a3-694b-43fa-9ed2-87cba339119e" providerId="ADAL" clId="{8911B5F1-85D4-46CF-8E80-19F08E32257F}" dt="2026-02-15T23:56:53.856" v="672" actId="1076"/>
          <ac:spMkLst>
            <pc:docMk/>
            <pc:sldMk cId="2549243163" sldId="2608"/>
            <ac:spMk id="206" creationId="{00000000-0000-0000-0000-000000000000}"/>
          </ac:spMkLst>
        </pc:spChg>
        <pc:spChg chg="mod">
          <ac:chgData name="Ajith, Adithya" userId="3bc414a3-694b-43fa-9ed2-87cba339119e" providerId="ADAL" clId="{8911B5F1-85D4-46CF-8E80-19F08E32257F}" dt="2026-02-15T23:56:53.856" v="672" actId="1076"/>
          <ac:spMkLst>
            <pc:docMk/>
            <pc:sldMk cId="2549243163" sldId="2608"/>
            <ac:spMk id="207" creationId="{00000000-0000-0000-0000-000000000000}"/>
          </ac:spMkLst>
        </pc:spChg>
        <pc:spChg chg="mod">
          <ac:chgData name="Ajith, Adithya" userId="3bc414a3-694b-43fa-9ed2-87cba339119e" providerId="ADAL" clId="{8911B5F1-85D4-46CF-8E80-19F08E32257F}" dt="2026-02-15T23:56:53.856" v="672" actId="1076"/>
          <ac:spMkLst>
            <pc:docMk/>
            <pc:sldMk cId="2549243163" sldId="2608"/>
            <ac:spMk id="208" creationId="{00000000-0000-0000-0000-000000000000}"/>
          </ac:spMkLst>
        </pc:spChg>
        <pc:spChg chg="mod">
          <ac:chgData name="Ajith, Adithya" userId="3bc414a3-694b-43fa-9ed2-87cba339119e" providerId="ADAL" clId="{8911B5F1-85D4-46CF-8E80-19F08E32257F}" dt="2026-02-15T23:56:53.856" v="672" actId="1076"/>
          <ac:spMkLst>
            <pc:docMk/>
            <pc:sldMk cId="2549243163" sldId="2608"/>
            <ac:spMk id="209" creationId="{00000000-0000-0000-0000-000000000000}"/>
          </ac:spMkLst>
        </pc:spChg>
        <pc:spChg chg="mod">
          <ac:chgData name="Ajith, Adithya" userId="3bc414a3-694b-43fa-9ed2-87cba339119e" providerId="ADAL" clId="{8911B5F1-85D4-46CF-8E80-19F08E32257F}" dt="2026-02-15T23:56:49.203" v="671" actId="1076"/>
          <ac:spMkLst>
            <pc:docMk/>
            <pc:sldMk cId="2549243163" sldId="2608"/>
            <ac:spMk id="210" creationId="{00000000-0000-0000-0000-000000000000}"/>
          </ac:spMkLst>
        </pc:spChg>
        <pc:spChg chg="mod">
          <ac:chgData name="Ajith, Adithya" userId="3bc414a3-694b-43fa-9ed2-87cba339119e" providerId="ADAL" clId="{8911B5F1-85D4-46CF-8E80-19F08E32257F}" dt="2026-02-15T23:56:49.203" v="671" actId="1076"/>
          <ac:spMkLst>
            <pc:docMk/>
            <pc:sldMk cId="2549243163" sldId="2608"/>
            <ac:spMk id="211" creationId="{00000000-0000-0000-0000-000000000000}"/>
          </ac:spMkLst>
        </pc:spChg>
        <pc:spChg chg="mod">
          <ac:chgData name="Ajith, Adithya" userId="3bc414a3-694b-43fa-9ed2-87cba339119e" providerId="ADAL" clId="{8911B5F1-85D4-46CF-8E80-19F08E32257F}" dt="2026-02-15T23:56:49.203" v="671" actId="1076"/>
          <ac:spMkLst>
            <pc:docMk/>
            <pc:sldMk cId="2549243163" sldId="2608"/>
            <ac:spMk id="212" creationId="{00000000-0000-0000-0000-000000000000}"/>
          </ac:spMkLst>
        </pc:spChg>
        <pc:spChg chg="mod">
          <ac:chgData name="Ajith, Adithya" userId="3bc414a3-694b-43fa-9ed2-87cba339119e" providerId="ADAL" clId="{8911B5F1-85D4-46CF-8E80-19F08E32257F}" dt="2026-02-15T23:56:49.203" v="671" actId="1076"/>
          <ac:spMkLst>
            <pc:docMk/>
            <pc:sldMk cId="2549243163" sldId="2608"/>
            <ac:spMk id="213" creationId="{00000000-0000-0000-0000-000000000000}"/>
          </ac:spMkLst>
        </pc:spChg>
        <pc:spChg chg="mod">
          <ac:chgData name="Ajith, Adithya" userId="3bc414a3-694b-43fa-9ed2-87cba339119e" providerId="ADAL" clId="{8911B5F1-85D4-46CF-8E80-19F08E32257F}" dt="2026-02-15T23:56:49.203" v="671" actId="1076"/>
          <ac:spMkLst>
            <pc:docMk/>
            <pc:sldMk cId="2549243163" sldId="2608"/>
            <ac:spMk id="214" creationId="{00000000-0000-0000-0000-000000000000}"/>
          </ac:spMkLst>
        </pc:spChg>
        <pc:spChg chg="mod">
          <ac:chgData name="Ajith, Adithya" userId="3bc414a3-694b-43fa-9ed2-87cba339119e" providerId="ADAL" clId="{8911B5F1-85D4-46CF-8E80-19F08E32257F}" dt="2026-02-15T23:56:49.203" v="671" actId="1076"/>
          <ac:spMkLst>
            <pc:docMk/>
            <pc:sldMk cId="2549243163" sldId="2608"/>
            <ac:spMk id="215" creationId="{00000000-0000-0000-0000-000000000000}"/>
          </ac:spMkLst>
        </pc:spChg>
        <pc:spChg chg="mod">
          <ac:chgData name="Ajith, Adithya" userId="3bc414a3-694b-43fa-9ed2-87cba339119e" providerId="ADAL" clId="{8911B5F1-85D4-46CF-8E80-19F08E32257F}" dt="2026-02-15T23:56:49.203" v="671" actId="1076"/>
          <ac:spMkLst>
            <pc:docMk/>
            <pc:sldMk cId="2549243163" sldId="2608"/>
            <ac:spMk id="216" creationId="{00000000-0000-0000-0000-000000000000}"/>
          </ac:spMkLst>
        </pc:spChg>
        <pc:spChg chg="mod">
          <ac:chgData name="Ajith, Adithya" userId="3bc414a3-694b-43fa-9ed2-87cba339119e" providerId="ADAL" clId="{8911B5F1-85D4-46CF-8E80-19F08E32257F}" dt="2026-02-15T23:56:49.203" v="671" actId="1076"/>
          <ac:spMkLst>
            <pc:docMk/>
            <pc:sldMk cId="2549243163" sldId="2608"/>
            <ac:spMk id="217" creationId="{00000000-0000-0000-0000-000000000000}"/>
          </ac:spMkLst>
        </pc:spChg>
        <pc:spChg chg="mod">
          <ac:chgData name="Ajith, Adithya" userId="3bc414a3-694b-43fa-9ed2-87cba339119e" providerId="ADAL" clId="{8911B5F1-85D4-46CF-8E80-19F08E32257F}" dt="2026-02-15T23:56:49.203" v="671" actId="1076"/>
          <ac:spMkLst>
            <pc:docMk/>
            <pc:sldMk cId="2549243163" sldId="2608"/>
            <ac:spMk id="218" creationId="{00000000-0000-0000-0000-000000000000}"/>
          </ac:spMkLst>
        </pc:spChg>
        <pc:spChg chg="mod">
          <ac:chgData name="Ajith, Adithya" userId="3bc414a3-694b-43fa-9ed2-87cba339119e" providerId="ADAL" clId="{8911B5F1-85D4-46CF-8E80-19F08E32257F}" dt="2026-02-15T23:56:49.203" v="671" actId="1076"/>
          <ac:spMkLst>
            <pc:docMk/>
            <pc:sldMk cId="2549243163" sldId="2608"/>
            <ac:spMk id="219" creationId="{00000000-0000-0000-0000-000000000000}"/>
          </ac:spMkLst>
        </pc:spChg>
      </pc:sldChg>
      <pc:sldChg chg="modSp add mod">
        <pc:chgData name="Ajith, Adithya" userId="3bc414a3-694b-43fa-9ed2-87cba339119e" providerId="ADAL" clId="{8911B5F1-85D4-46CF-8E80-19F08E32257F}" dt="2026-02-16T00:01:09.422" v="721" actId="1582"/>
        <pc:sldMkLst>
          <pc:docMk/>
          <pc:sldMk cId="4204384453" sldId="2609"/>
        </pc:sldMkLst>
        <pc:spChg chg="mod">
          <ac:chgData name="Ajith, Adithya" userId="3bc414a3-694b-43fa-9ed2-87cba339119e" providerId="ADAL" clId="{8911B5F1-85D4-46CF-8E80-19F08E32257F}" dt="2026-02-16T00:01:09.422" v="721" actId="1582"/>
          <ac:spMkLst>
            <pc:docMk/>
            <pc:sldMk cId="4204384453" sldId="2609"/>
            <ac:spMk id="150" creationId="{00000000-0000-0000-0000-000000000000}"/>
          </ac:spMkLst>
        </pc:spChg>
        <pc:spChg chg="mod">
          <ac:chgData name="Ajith, Adithya" userId="3bc414a3-694b-43fa-9ed2-87cba339119e" providerId="ADAL" clId="{8911B5F1-85D4-46CF-8E80-19F08E32257F}" dt="2026-02-16T00:01:09.422" v="721" actId="1582"/>
          <ac:spMkLst>
            <pc:docMk/>
            <pc:sldMk cId="4204384453" sldId="2609"/>
            <ac:spMk id="151" creationId="{00000000-0000-0000-0000-000000000000}"/>
          </ac:spMkLst>
        </pc:spChg>
        <pc:spChg chg="mod">
          <ac:chgData name="Ajith, Adithya" userId="3bc414a3-694b-43fa-9ed2-87cba339119e" providerId="ADAL" clId="{8911B5F1-85D4-46CF-8E80-19F08E32257F}" dt="2026-02-16T00:01:09.422" v="721" actId="1582"/>
          <ac:spMkLst>
            <pc:docMk/>
            <pc:sldMk cId="4204384453" sldId="2609"/>
            <ac:spMk id="152" creationId="{00000000-0000-0000-0000-000000000000}"/>
          </ac:spMkLst>
        </pc:spChg>
        <pc:spChg chg="mod">
          <ac:chgData name="Ajith, Adithya" userId="3bc414a3-694b-43fa-9ed2-87cba339119e" providerId="ADAL" clId="{8911B5F1-85D4-46CF-8E80-19F08E32257F}" dt="2026-02-16T00:01:09.422" v="721" actId="1582"/>
          <ac:spMkLst>
            <pc:docMk/>
            <pc:sldMk cId="4204384453" sldId="2609"/>
            <ac:spMk id="153" creationId="{00000000-0000-0000-0000-000000000000}"/>
          </ac:spMkLst>
        </pc:spChg>
        <pc:spChg chg="mod">
          <ac:chgData name="Ajith, Adithya" userId="3bc414a3-694b-43fa-9ed2-87cba339119e" providerId="ADAL" clId="{8911B5F1-85D4-46CF-8E80-19F08E32257F}" dt="2026-02-16T00:00:47.996" v="718" actId="14100"/>
          <ac:spMkLst>
            <pc:docMk/>
            <pc:sldMk cId="4204384453" sldId="2609"/>
            <ac:spMk id="154" creationId="{00000000-0000-0000-0000-000000000000}"/>
          </ac:spMkLst>
        </pc:spChg>
        <pc:spChg chg="mod">
          <ac:chgData name="Ajith, Adithya" userId="3bc414a3-694b-43fa-9ed2-87cba339119e" providerId="ADAL" clId="{8911B5F1-85D4-46CF-8E80-19F08E32257F}" dt="2026-02-16T00:00:38.920" v="717" actId="1038"/>
          <ac:spMkLst>
            <pc:docMk/>
            <pc:sldMk cId="4204384453" sldId="2609"/>
            <ac:spMk id="155" creationId="{00000000-0000-0000-0000-000000000000}"/>
          </ac:spMkLst>
        </pc:spChg>
        <pc:spChg chg="mod">
          <ac:chgData name="Ajith, Adithya" userId="3bc414a3-694b-43fa-9ed2-87cba339119e" providerId="ADAL" clId="{8911B5F1-85D4-46CF-8E80-19F08E32257F}" dt="2026-02-16T00:01:09.422" v="721" actId="1582"/>
          <ac:spMkLst>
            <pc:docMk/>
            <pc:sldMk cId="4204384453" sldId="2609"/>
            <ac:spMk id="157" creationId="{00000000-0000-0000-0000-000000000000}"/>
          </ac:spMkLst>
        </pc:spChg>
        <pc:spChg chg="mod">
          <ac:chgData name="Ajith, Adithya" userId="3bc414a3-694b-43fa-9ed2-87cba339119e" providerId="ADAL" clId="{8911B5F1-85D4-46CF-8E80-19F08E32257F}" dt="2026-02-16T00:00:38.920" v="717" actId="1038"/>
          <ac:spMkLst>
            <pc:docMk/>
            <pc:sldMk cId="4204384453" sldId="2609"/>
            <ac:spMk id="158" creationId="{00000000-0000-0000-0000-000000000000}"/>
          </ac:spMkLst>
        </pc:spChg>
        <pc:spChg chg="mod">
          <ac:chgData name="Ajith, Adithya" userId="3bc414a3-694b-43fa-9ed2-87cba339119e" providerId="ADAL" clId="{8911B5F1-85D4-46CF-8E80-19F08E32257F}" dt="2026-02-16T00:01:09.422" v="721" actId="1582"/>
          <ac:spMkLst>
            <pc:docMk/>
            <pc:sldMk cId="4204384453" sldId="2609"/>
            <ac:spMk id="160" creationId="{00000000-0000-0000-0000-000000000000}"/>
          </ac:spMkLst>
        </pc:spChg>
        <pc:spChg chg="mod">
          <ac:chgData name="Ajith, Adithya" userId="3bc414a3-694b-43fa-9ed2-87cba339119e" providerId="ADAL" clId="{8911B5F1-85D4-46CF-8E80-19F08E32257F}" dt="2026-02-16T00:00:38.920" v="717" actId="1038"/>
          <ac:spMkLst>
            <pc:docMk/>
            <pc:sldMk cId="4204384453" sldId="2609"/>
            <ac:spMk id="161" creationId="{00000000-0000-0000-0000-000000000000}"/>
          </ac:spMkLst>
        </pc:spChg>
        <pc:spChg chg="mod">
          <ac:chgData name="Ajith, Adithya" userId="3bc414a3-694b-43fa-9ed2-87cba339119e" providerId="ADAL" clId="{8911B5F1-85D4-46CF-8E80-19F08E32257F}" dt="2026-02-16T00:00:47.996" v="718" actId="14100"/>
          <ac:spMkLst>
            <pc:docMk/>
            <pc:sldMk cId="4204384453" sldId="2609"/>
            <ac:spMk id="163" creationId="{00000000-0000-0000-0000-000000000000}"/>
          </ac:spMkLst>
        </pc:spChg>
        <pc:spChg chg="mod">
          <ac:chgData name="Ajith, Adithya" userId="3bc414a3-694b-43fa-9ed2-87cba339119e" providerId="ADAL" clId="{8911B5F1-85D4-46CF-8E80-19F08E32257F}" dt="2026-02-16T00:01:09.422" v="721" actId="1582"/>
          <ac:spMkLst>
            <pc:docMk/>
            <pc:sldMk cId="4204384453" sldId="2609"/>
            <ac:spMk id="164" creationId="{00000000-0000-0000-0000-000000000000}"/>
          </ac:spMkLst>
        </pc:spChg>
        <pc:spChg chg="mod">
          <ac:chgData name="Ajith, Adithya" userId="3bc414a3-694b-43fa-9ed2-87cba339119e" providerId="ADAL" clId="{8911B5F1-85D4-46CF-8E80-19F08E32257F}" dt="2026-02-16T00:00:10.097" v="694" actId="207"/>
          <ac:spMkLst>
            <pc:docMk/>
            <pc:sldMk cId="4204384453" sldId="2609"/>
            <ac:spMk id="166" creationId="{00000000-0000-0000-0000-000000000000}"/>
          </ac:spMkLst>
        </pc:spChg>
        <pc:spChg chg="mod">
          <ac:chgData name="Ajith, Adithya" userId="3bc414a3-694b-43fa-9ed2-87cba339119e" providerId="ADAL" clId="{8911B5F1-85D4-46CF-8E80-19F08E32257F}" dt="2026-02-16T00:01:09.422" v="721" actId="1582"/>
          <ac:spMkLst>
            <pc:docMk/>
            <pc:sldMk cId="4204384453" sldId="2609"/>
            <ac:spMk id="167" creationId="{00000000-0000-0000-0000-000000000000}"/>
          </ac:spMkLst>
        </pc:spChg>
        <pc:spChg chg="mod">
          <ac:chgData name="Ajith, Adithya" userId="3bc414a3-694b-43fa-9ed2-87cba339119e" providerId="ADAL" clId="{8911B5F1-85D4-46CF-8E80-19F08E32257F}" dt="2026-02-16T00:01:09.422" v="721" actId="1582"/>
          <ac:spMkLst>
            <pc:docMk/>
            <pc:sldMk cId="4204384453" sldId="2609"/>
            <ac:spMk id="169" creationId="{00000000-0000-0000-0000-000000000000}"/>
          </ac:spMkLst>
        </pc:spChg>
        <pc:spChg chg="mod">
          <ac:chgData name="Ajith, Adithya" userId="3bc414a3-694b-43fa-9ed2-87cba339119e" providerId="ADAL" clId="{8911B5F1-85D4-46CF-8E80-19F08E32257F}" dt="2026-02-16T00:01:09.422" v="721" actId="1582"/>
          <ac:spMkLst>
            <pc:docMk/>
            <pc:sldMk cId="4204384453" sldId="2609"/>
            <ac:spMk id="17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CBF53D49-0DDC-344E-AB77-B58226DB14FC}" type="datetimeFigureOut">
              <a:rPr lang="en-US" smtClean="0"/>
              <a:t>2/15/2026</a:t>
            </a:fld>
            <a:endParaRPr lang="en-US"/>
          </a:p>
        </p:txBody>
      </p:sp>
      <p:sp>
        <p:nvSpPr>
          <p:cNvPr id="4" name="Slide Image Placeholder 3"/>
          <p:cNvSpPr>
            <a:spLocks noGrp="1" noRot="1" noChangeAspect="1"/>
          </p:cNvSpPr>
          <p:nvPr>
            <p:ph type="sldImg" idx="2"/>
          </p:nvPr>
        </p:nvSpPr>
        <p:spPr>
          <a:xfrm>
            <a:off x="2516188" y="857250"/>
            <a:ext cx="4111625"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731C783B-4AC7-F543-9503-53DDD025DBBC}" type="slidenum">
              <a:rPr lang="en-US" smtClean="0"/>
              <a:t>‹#›</a:t>
            </a:fld>
            <a:endParaRPr lang="en-US"/>
          </a:p>
        </p:txBody>
      </p:sp>
    </p:spTree>
    <p:extLst>
      <p:ext uri="{BB962C8B-B14F-4D97-AF65-F5344CB8AC3E}">
        <p14:creationId xmlns:p14="http://schemas.microsoft.com/office/powerpoint/2010/main" val="1721958823"/>
      </p:ext>
    </p:extLst>
  </p:cSld>
  <p:clrMap bg1="lt1" tx1="dk1" bg2="lt2" tx2="dk2" accent1="accent1" accent2="accent2" accent3="accent3" accent4="accent4" accent5="accent5" accent6="accent6" hlink="hlink" folHlink="folHlink"/>
  <p:notesStyle>
    <a:lvl1pPr marL="0" algn="l" defTabSz="685983" rtl="0" eaLnBrk="1" latinLnBrk="0" hangingPunct="1">
      <a:defRPr sz="900" kern="1200">
        <a:solidFill>
          <a:schemeClr val="tx1"/>
        </a:solidFill>
        <a:latin typeface="+mn-lt"/>
        <a:ea typeface="+mn-ea"/>
        <a:cs typeface="+mn-cs"/>
      </a:defRPr>
    </a:lvl1pPr>
    <a:lvl2pPr marL="342991" algn="l" defTabSz="685983" rtl="0" eaLnBrk="1" latinLnBrk="0" hangingPunct="1">
      <a:defRPr sz="900" kern="1200">
        <a:solidFill>
          <a:schemeClr val="tx1"/>
        </a:solidFill>
        <a:latin typeface="+mn-lt"/>
        <a:ea typeface="+mn-ea"/>
        <a:cs typeface="+mn-cs"/>
      </a:defRPr>
    </a:lvl2pPr>
    <a:lvl3pPr marL="685983" algn="l" defTabSz="685983" rtl="0" eaLnBrk="1" latinLnBrk="0" hangingPunct="1">
      <a:defRPr sz="900" kern="1200">
        <a:solidFill>
          <a:schemeClr val="tx1"/>
        </a:solidFill>
        <a:latin typeface="+mn-lt"/>
        <a:ea typeface="+mn-ea"/>
        <a:cs typeface="+mn-cs"/>
      </a:defRPr>
    </a:lvl3pPr>
    <a:lvl4pPr marL="1028974" algn="l" defTabSz="685983" rtl="0" eaLnBrk="1" latinLnBrk="0" hangingPunct="1">
      <a:defRPr sz="900" kern="1200">
        <a:solidFill>
          <a:schemeClr val="tx1"/>
        </a:solidFill>
        <a:latin typeface="+mn-lt"/>
        <a:ea typeface="+mn-ea"/>
        <a:cs typeface="+mn-cs"/>
      </a:defRPr>
    </a:lvl4pPr>
    <a:lvl5pPr marL="1371966" algn="l" defTabSz="685983" rtl="0" eaLnBrk="1" latinLnBrk="0" hangingPunct="1">
      <a:defRPr sz="900" kern="1200">
        <a:solidFill>
          <a:schemeClr val="tx1"/>
        </a:solidFill>
        <a:latin typeface="+mn-lt"/>
        <a:ea typeface="+mn-ea"/>
        <a:cs typeface="+mn-cs"/>
      </a:defRPr>
    </a:lvl5pPr>
    <a:lvl6pPr marL="1714957" algn="l" defTabSz="685983" rtl="0" eaLnBrk="1" latinLnBrk="0" hangingPunct="1">
      <a:defRPr sz="900" kern="1200">
        <a:solidFill>
          <a:schemeClr val="tx1"/>
        </a:solidFill>
        <a:latin typeface="+mn-lt"/>
        <a:ea typeface="+mn-ea"/>
        <a:cs typeface="+mn-cs"/>
      </a:defRPr>
    </a:lvl6pPr>
    <a:lvl7pPr marL="2057949" algn="l" defTabSz="685983" rtl="0" eaLnBrk="1" latinLnBrk="0" hangingPunct="1">
      <a:defRPr sz="900" kern="1200">
        <a:solidFill>
          <a:schemeClr val="tx1"/>
        </a:solidFill>
        <a:latin typeface="+mn-lt"/>
        <a:ea typeface="+mn-ea"/>
        <a:cs typeface="+mn-cs"/>
      </a:defRPr>
    </a:lvl7pPr>
    <a:lvl8pPr marL="2400940" algn="l" defTabSz="685983" rtl="0" eaLnBrk="1" latinLnBrk="0" hangingPunct="1">
      <a:defRPr sz="900" kern="1200">
        <a:solidFill>
          <a:schemeClr val="tx1"/>
        </a:solidFill>
        <a:latin typeface="+mn-lt"/>
        <a:ea typeface="+mn-ea"/>
        <a:cs typeface="+mn-cs"/>
      </a:defRPr>
    </a:lvl8pPr>
    <a:lvl9pPr marL="2743932" algn="l" defTabSz="6859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prototype replaces the current ArcGIS StoryMap workflow with a modern, data-driven website. Instead of maintaining content inside a proprietary platform, all information lives in simple CSV files that anyone can edit in Excel. The two screenshots on the right show the live prototype — a homepage with regional overviews and a bridge-specific detail page. Both links are live and require no login — feel free to click through and explore. The key takeaway here is that we are decoupling content from presentation, making updates dramatically simpler.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wrap up, let me highlight the five key capabilities this prototype demonstrates. First, data-driven pages — all content comes from spreadsheets, not hardcoded HTML, which means anyone can update information without touching code. Second, single source of truth — one CSV update refreshes both the website and the PDF fact sheets simultaneously, eliminating version conflicts. Third, live updates — changes appear instantly with no deployment pipeline, staging servers, or IT intervention required. Fourth, PDF generation — the app produces professionally formatted, print-ready fact sheets on demand from the same data source. And fifth, scalable architecture — the same template serves all 34 border crossings today, and adding new crossings is just adding rows to a spreadsheet. This prototype proves the concept is viable and ready for production development.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prototype implements a complete custom design system that ensures consistent TxDOT branding across every output. We use the official TxDOT color palette and IBM Plex Sans typography throughout. The layout is fully responsive — the same page adapts cleanly to desktop monitors, tablets, and mobile phones without any separate mobile site. We built dedicated print stylesheets specifically for PDF generation, so fact sheets have proper page breaks, margins, and formatting. And accessibility is built in from the start — screen reader support, full keyboard navigation, and color contrast ratios that meet WCAG standards. This is not cosmetic polish added at the end; it is baked into the design system itself.</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C783B-4AC7-F543-9503-53DDD025DBBC}" type="slidenum">
              <a:rPr lang="en-US" smtClean="0"/>
              <a:t>15</a:t>
            </a:fld>
            <a:endParaRPr lang="en-US"/>
          </a:p>
        </p:txBody>
      </p:sp>
    </p:spTree>
    <p:extLst>
      <p:ext uri="{BB962C8B-B14F-4D97-AF65-F5344CB8AC3E}">
        <p14:creationId xmlns:p14="http://schemas.microsoft.com/office/powerpoint/2010/main" val="2739324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https://myunt-my.sharepoint.com/personal/jolanda_prozzi_unt_edu/Documents/Documents/Microsoft%20Copilot%20Chat%20Files/WEBSITE_DEVELOPMENT_PLAN.md
The Website Development Plan for the 2026 Texas–Mexico International Border Crossings Guide outlines a comprehensive approach to unifying multiple content sources into a single, authoritative digital platform. This plan responds to the need for a centralized resource that integrates ArcGIS StoryMaps, PDF fact sheets from the 2025 Bridge Guidebook, interactive ArcGIS Online (AGOL) maps, and Experience Builder applications. The intent is to transition from a fragmented ecosystem of disconnected files and embedded tools into a cohesive, automated, bilingual, and scalable website experience. Through a consolidated data management approach using structured CSV files, Markdown content, and centralized AGOL mapping, the project aims to eliminate redundancy, reduce inconsistencies, and enhance long-term maintainability. This platform will grant users accurate, bilingual, accessible, and interactive information about every Texas–Mexico border crossing. Its mission is to serve stakeholders—ranging from government agencies and transportation planners to commercial drivers and international travelers—with a one‑stop, data-rich, user-centered interface. Additionally, the plan emphasizes future readiness by enabling automated PDF generation, built-in visualization tools, and flexible templates that accommodate ongoing updates for new data, operational details, and bilingual content. The reimagined structure ensures that content creators can edit information directly through centralized files, developers can run efficient automated build processes, and end users can quickly access comprehensive details without navigating multiple external systems. This introductory overview slide presents the foundation for understanding the breadth and importance of the project and sets the stage for the more detailed components of the development effort.
</a:t>
            </a:r>
          </a:p>
        </p:txBody>
      </p:sp>
      <p:sp>
        <p:nvSpPr>
          <p:cNvPr id="4" name="Slide Number Placeholder 3"/>
          <p:cNvSpPr>
            <a:spLocks noGrp="1"/>
          </p:cNvSpPr>
          <p:nvPr>
            <p:ph type="sldNum" sz="quarter" idx="5"/>
          </p:nvPr>
        </p:nvSpPr>
        <p:spPr/>
        <p:txBody>
          <a:bodyPr/>
          <a:lstStyle/>
          <a:p>
            <a:fld id="{BFDD6F49-EBB7-4CCF-97A8-E526BB28BB69}" type="slidenum">
              <a:rPr lang="en-US" smtClean="0"/>
              <a:t>16</a:t>
            </a:fld>
            <a:endParaRPr lang="en-US" dirty="0"/>
          </a:p>
        </p:txBody>
      </p:sp>
    </p:spTree>
    <p:extLst>
      <p:ext uri="{BB962C8B-B14F-4D97-AF65-F5344CB8AC3E}">
        <p14:creationId xmlns:p14="http://schemas.microsoft.com/office/powerpoint/2010/main" val="4265348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https://myunt-my.sharepoint.com/personal/jolanda_prozzi_unt_edu/Documents/Documents/Microsoft%20Copilot%20Chat%20Files/WEBSITE_DEVELOPMENT_PLAN.md
The redesigned website introduces a powerful suite of features aimed at improving user experience, operational workflow, and content accessibility. At its core, the platform includes interactive region overview pages enriched with AGOL‑powered maps and smooth scroll-trigger animations that mirror the user engagement style of StoryMaps while offering significantly more customization. Each region—El Paso, Laredo, and the Rio Grande Valley—receives dedicated pages with contextual narratives, visual explanations, and direct links to individual border crossings. Every border crossing will have its own bilingual page, available in English and Spanish, featuring operational details, statistics, facility descriptions, hours, toll information, and downloadable PDF fact sheets. These automated PDFs replicate the 2–3‑page format of the 2025 Bridge Guidebook while ensuring consistency and accuracy by drawing content directly from the structured CSV data. Interactive visualizations such as tables, charts, and graphs are generated automatically from vetted datasets, ensuring users have access to current and reliable information presented in intuitive, dynamic formats. Furthermore, the website’s design accommodates automated updates from centralized data sources, enabling rapid revisions without requiring developer intervention. As the project progresses, these features will establish the website as a modern, scalable, and user-friendly resource designed to meet the diverse needs of stakeholders and the traveling public.
</a:t>
            </a:r>
          </a:p>
        </p:txBody>
      </p:sp>
      <p:sp>
        <p:nvSpPr>
          <p:cNvPr id="4" name="Slide Number Placeholder 3"/>
          <p:cNvSpPr>
            <a:spLocks noGrp="1"/>
          </p:cNvSpPr>
          <p:nvPr>
            <p:ph type="sldNum" sz="quarter" idx="5"/>
          </p:nvPr>
        </p:nvSpPr>
        <p:spPr/>
        <p:txBody>
          <a:bodyPr/>
          <a:lstStyle/>
          <a:p>
            <a:fld id="{BFDD6F49-EBB7-4CCF-97A8-E526BB28BB69}" type="slidenum">
              <a:rPr lang="en-US" smtClean="0"/>
              <a:t>17</a:t>
            </a:fld>
            <a:endParaRPr lang="en-US" dirty="0"/>
          </a:p>
        </p:txBody>
      </p:sp>
    </p:spTree>
    <p:extLst>
      <p:ext uri="{BB962C8B-B14F-4D97-AF65-F5344CB8AC3E}">
        <p14:creationId xmlns:p14="http://schemas.microsoft.com/office/powerpoint/2010/main" val="3772008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https://myunt-my.sharepoint.com/personal/jolanda_prozzi_unt_edu/Documents/Documents/Microsoft%20Copilot%20Chat%20Files/WEBSITE_DEVELOPMENT_PLAN.md
The migration process introduces several notable challenges that must be thoroughly addressed to ensure the success of the new digital platform. First, the automated generation of bilingual PDF fact sheets requires pixel‑perfect alignment that matches the established 2–3‑page format from the 2025 Bridge Guidebook. The differing lengths of English and Spanish text add complexity to layout design, demanding advanced formatting rules and extensive testing. Second, the AGOL map integration presents a technical hurdle due to the need for smooth, synchronized scroll animations across multiple region pages using a single underlying AGOL map. Achieving visually cohesive zoom and pan transitions for each region will require iterative fine‑tuning. Third, the CSV file structure must support more than 30 bilingual data fields while feeding accurate content into both webpages and PDF templates. The system must handle formatting nuances, special characters, bilingual text structures, and edge cases through robust parsing logic and error handling. Finally, migrating detailed content from the 2025 Bridge Guidebook is a labor-intensive task, requiring manual extraction, structural transformation, and close verification for accuracy and completeness. This includes converting narrative descriptions, operational data, and Quick Facts into structured formats suitable for automated builds. These challenges, though significant, are manageable through methodical planning, testing, and validation, ensuring that the resulting website is accurate, reliable, and technically sound.
</a:t>
            </a:r>
          </a:p>
        </p:txBody>
      </p:sp>
      <p:sp>
        <p:nvSpPr>
          <p:cNvPr id="4" name="Slide Number Placeholder 3"/>
          <p:cNvSpPr>
            <a:spLocks noGrp="1"/>
          </p:cNvSpPr>
          <p:nvPr>
            <p:ph type="sldNum" sz="quarter" idx="5"/>
          </p:nvPr>
        </p:nvSpPr>
        <p:spPr/>
        <p:txBody>
          <a:bodyPr/>
          <a:lstStyle/>
          <a:p>
            <a:fld id="{BFDD6F49-EBB7-4CCF-97A8-E526BB28BB69}" type="slidenum">
              <a:rPr lang="en-US" smtClean="0"/>
              <a:t>18</a:t>
            </a:fld>
            <a:endParaRPr lang="en-US" dirty="0"/>
          </a:p>
        </p:txBody>
      </p:sp>
    </p:spTree>
    <p:extLst>
      <p:ext uri="{BB962C8B-B14F-4D97-AF65-F5344CB8AC3E}">
        <p14:creationId xmlns:p14="http://schemas.microsoft.com/office/powerpoint/2010/main" val="3739413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https://myunt-my.sharepoint.com/personal/jolanda_prozzi_unt_edu/Documents/Documents/Microsoft%20Copilot%20Chat%20Files/WEBSITE_DEVELOPMENT_PLAN.md
The content management strategy for the new website is built upon a robust three‑tier approach designed to ensure scalability, accuracy, and ease of updates. The first tier consists of the ArcGIS Online Web Map, which allows developers to update geographic data and map visuals directly within AGOL. These updates appear instantly on the website without requiring code deployments, making this tier ideal for live adjustments to geographic layouts, coordinates, and popup content. The second tier is the CSV dataset, which stores highly structured information such as crossing names, statistics, hours, tolls, and bilingual descriptions. This dataset is maintained by subject‑matter experts within a shared environment such as SharePoint. Once updates are finalized, developers trigger the build process to regenerate pages and PDF documents. The third tier consists of Markdown files containing long‑form narratives used throughout the website. These files allow content creators to update regional descriptions, contextual explanations, and supporting narratives without requiring technical skills. Together, these three layers form a smooth, maintainable workflow in which map updates occur instantly, data updates occur through structured regeneration, and narrative content flows seamlessly into page templates. This strategy ensures that the website remains up‑to‑date, well‑organized, and consistent across all outputs, including interactive pages and downloadable PDFs.
</a:t>
            </a:r>
          </a:p>
        </p:txBody>
      </p:sp>
      <p:sp>
        <p:nvSpPr>
          <p:cNvPr id="4" name="Slide Number Placeholder 3"/>
          <p:cNvSpPr>
            <a:spLocks noGrp="1"/>
          </p:cNvSpPr>
          <p:nvPr>
            <p:ph type="sldNum" sz="quarter" idx="5"/>
          </p:nvPr>
        </p:nvSpPr>
        <p:spPr/>
        <p:txBody>
          <a:bodyPr/>
          <a:lstStyle/>
          <a:p>
            <a:fld id="{BFDD6F49-EBB7-4CCF-97A8-E526BB28BB69}" type="slidenum">
              <a:rPr lang="en-US" smtClean="0"/>
              <a:t>19</a:t>
            </a:fld>
            <a:endParaRPr lang="en-US" dirty="0"/>
          </a:p>
        </p:txBody>
      </p:sp>
    </p:spTree>
    <p:extLst>
      <p:ext uri="{BB962C8B-B14F-4D97-AF65-F5344CB8AC3E}">
        <p14:creationId xmlns:p14="http://schemas.microsoft.com/office/powerpoint/2010/main" val="2058958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This slide references information from the following file: https://myunt-my.sharepoint.com/personal/jolanda_prozzi_unt_edu/Documents/Documents/Microsoft%20Copilot%20Chat%20Files/WEBSITE_DEVELOPMENT_PLAN.md
The site structure is designed to guide users through an intuitive navigation experience while providing clear access to both high-level regional information and detailed crossing-specific content. The Home Page serves as a gateway featuring a statewide overview map, introductory Quick Facts, and selected highlighted crossings. From there, users can navigate to one of the three regional overview pages—El Paso, Laredo, or Rio Grande Valley—each offering scroll‑triggered AGOL map animations, contextual narrative explanations, and organized links to individual crossing pages. Each crossing page provides bilingual content, operational details, traffic statistics, and a downloadable PDF fact sheet generated automatically from the structured data. The site also includes an integrated bilingual toggle that ensures seamless switching between English and Spanish. PDF fact sheets are standardized to match the 2025 Bridge Guidebook format and are available for all crossings. The structure supports scalability, allowing new crossings, updated data, or additional regions to be incorporated without redesigning the foundation. This systematic organization ensures a cohesive user experience that supports both casual information seekers and technical stakeholders.
</a:t>
            </a:r>
          </a:p>
        </p:txBody>
      </p:sp>
      <p:sp>
        <p:nvSpPr>
          <p:cNvPr id="4" name="Slide Number Placeholder 3"/>
          <p:cNvSpPr>
            <a:spLocks noGrp="1"/>
          </p:cNvSpPr>
          <p:nvPr>
            <p:ph type="sldNum" sz="quarter" idx="5"/>
          </p:nvPr>
        </p:nvSpPr>
        <p:spPr/>
        <p:txBody>
          <a:bodyPr/>
          <a:lstStyle/>
          <a:p>
            <a:fld id="{BFDD6F49-EBB7-4CCF-97A8-E526BB28BB69}" type="slidenum">
              <a:rPr lang="en-US" smtClean="0"/>
              <a:t>20</a:t>
            </a:fld>
            <a:endParaRPr lang="en-US" dirty="0"/>
          </a:p>
        </p:txBody>
      </p:sp>
    </p:spTree>
    <p:extLst>
      <p:ext uri="{BB962C8B-B14F-4D97-AF65-F5344CB8AC3E}">
        <p14:creationId xmlns:p14="http://schemas.microsoft.com/office/powerpoint/2010/main" val="1228162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This slide references information from the following file: https://myunt-my.sharepoint.com/personal/jolanda_prozzi_unt_edu/Documents/Documents/Microsoft%20Copilot%20Chat%20Files/WEBSITE_DEVELOPMENT_PLAN.md
The implementation timeline spans six months and is organized into six overlapping phases. Phase 1 focuses on data preparation and migration, including the creation of structured CSV templates, extraction of data from the 2025 Bridge Guidebook, population of bilingual content, and extensive accuracy review cycles. Phase 2 lays the technical foundation through project setup, architecture design, template creation, and validation logic. Phase 3 advances into core development activities such as build script creation, AGOL map integration, scroll animation setup, bilingual navigation, and the high‑precision PDF generation system. Phase 4 focuses heavily on design and alignment with TxDOT’s visual standards, including analysis of their website, CSS styling, color and typography matching, responsive design implementation, and full component library creation. Phase 5 emphasizes comprehensive testing, including QA validation, cross‑browser reviews, performance checks, PDF accuracy checks, and GitHub Pages deployment. Finally, Phase 6 encompasses client review cycles, refinement of design elements, content adjustments, and final bug resolution. The cumulative work across these phases supports a targeted public launch in early August 2026, ensuring both thorough development and high-quality deliverables.
</a:t>
            </a:r>
          </a:p>
        </p:txBody>
      </p:sp>
      <p:sp>
        <p:nvSpPr>
          <p:cNvPr id="4" name="Slide Number Placeholder 3"/>
          <p:cNvSpPr>
            <a:spLocks noGrp="1"/>
          </p:cNvSpPr>
          <p:nvPr>
            <p:ph type="sldNum" sz="quarter" idx="5"/>
          </p:nvPr>
        </p:nvSpPr>
        <p:spPr/>
        <p:txBody>
          <a:bodyPr/>
          <a:lstStyle/>
          <a:p>
            <a:fld id="{BFDD6F49-EBB7-4CCF-97A8-E526BB28BB69}" type="slidenum">
              <a:rPr lang="en-US" smtClean="0"/>
              <a:t>21</a:t>
            </a:fld>
            <a:endParaRPr lang="en-US" dirty="0"/>
          </a:p>
        </p:txBody>
      </p:sp>
    </p:spTree>
    <p:extLst>
      <p:ext uri="{BB962C8B-B14F-4D97-AF65-F5344CB8AC3E}">
        <p14:creationId xmlns:p14="http://schemas.microsoft.com/office/powerpoint/2010/main" val="297737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https://myunt-my.sharepoint.com/personal/jolanda_prozzi_unt_edu/Documents/Documents/Microsoft%20Copilot%20Chat%20Files/WEBSITE_DEVELOPMENT_PLAN.md
One of the most significant benefits of the new website platform is the improvement over the prior ArcGIS StoryMap‑based workflow. In the previous process, content was stored across various disconnected formats—PDFs, StoryMaps, Excel sheets, and even PowerPoint files—leading to redundancy, inconsistencies, and repeated manual edits. The new automated system replaces this fragmented approach with a single, unified structure built on CSV files and Markdown content, dramatically reducing discrepancies and manual labor. While updates once required multiple back‑and‑forth cycles between developers and content creators, the new workflow empowers content generators to directly edit CSVs and Markdown files, triggering automated builds. From a quality‑control standpoint, the shift to a single data source virtually eliminates cross‑version inconsistencies. Design limitations inherent to StoryMaps no longer constrain creative layouts; the new website offers full customization, responsive design, and a bilingual toggle for seamless translation. Scalability also improves significantly, with a multi‑page architecture that supports numerous crossings and long-form content without performance or layout limitations. Finally, automated output generation means PDFs no longer require tedious manual assembly, ensuring accuracy while saving time. The table below summarizes key differences between the old and new processes.
</a:t>
            </a:r>
          </a:p>
        </p:txBody>
      </p:sp>
      <p:sp>
        <p:nvSpPr>
          <p:cNvPr id="4" name="Slide Number Placeholder 3"/>
          <p:cNvSpPr>
            <a:spLocks noGrp="1"/>
          </p:cNvSpPr>
          <p:nvPr>
            <p:ph type="sldNum" sz="quarter" idx="5"/>
          </p:nvPr>
        </p:nvSpPr>
        <p:spPr/>
        <p:txBody>
          <a:bodyPr/>
          <a:lstStyle/>
          <a:p>
            <a:fld id="{BFDD6F49-EBB7-4CCF-97A8-E526BB28BB69}" type="slidenum">
              <a:rPr lang="en-US" smtClean="0"/>
              <a:t>22</a:t>
            </a:fld>
            <a:endParaRPr lang="en-US" dirty="0"/>
          </a:p>
        </p:txBody>
      </p:sp>
    </p:spTree>
    <p:extLst>
      <p:ext uri="{BB962C8B-B14F-4D97-AF65-F5344CB8AC3E}">
        <p14:creationId xmlns:p14="http://schemas.microsoft.com/office/powerpoint/2010/main" val="785848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 handles two distinct types of content, each with its own simple format. Narrative content — like the homepage descriptions, regional overviews, and trade statistics — is authored in Markdown files. Markdown is plain text that anyone can read and edit without special software. Structured data — like bridge names, toll rates, operating hours, and inspection lane counts — lives in CSV spreadsheets that open directly in Excel. This separation is intentional: writers handle the narrative, data owners handle the spreadsheets, and the website assembles everything automatically. Neither group needs to touch code.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Markdown in action. On the left you see the raw source file — it is just plain text with simple formatting symbols like hash marks for headings and dashes for bullet points. On the right is the rendered output on the live website. The key point is that you do not need to know HTML or any programming language. Anyone who can write an email can author content in Markdown. The website automatically converts it into a fully styled, branded page. This is how the homepage content is managed today in the prototype.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homepage prototype demonstrates how Markdown-driven narrative content renders as a fully styled web page. It includes rich content sections like a border overview with statistics, regional cards with photos, an interactive ArcGIS map embed, and trade data visualizations. The content is fully data-driven — editing the Markdown text file automatically updates the website. No coding, no deployment process, and no special tools required. Note that the current homepage content is draft placeholder text. The final version would be authored by the TxDOT content team using the same simple editing workflow.</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structured data behind the bridge pages lives in three CSV spreadsheets. The first file, border-info-eng.csv, contains bridge identity information — English and Spanish names, location, ownership, connecting highways, and descriptions. The second file, modes-info.csv, covers operating details — hours of operation, inspection lanes, pedestrian crossing availability, and vehicle classes. The third file, modes-tolls.csv, holds toll rate information for each crossing mode. All three files are linked by a common Bridge ID, so the app can pull together a complete picture of any crossing from these simple spreadsheets. You can open any of these files in Excel right now.</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four-step process the app uses to load and display CSV data — and the important thing to notice is that it all happens in the browser. Step one: when a user opens a bridge page, the app fetches the CSV files directly from GitHub. Step two: it parses the raw CSV text into structured data the app can work with. Step three: it filters the data by Bridge ID to find only the rows relevant to the current crossing. Step four: it fills the page template with that filtered data. There is no database, no server-side processing, and no backend infrastructure. Everything is computed client-side in the visitor's browser. This keeps the architecture simple, fast, and free to host.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bridge page is where the CSV data really comes to life. Each of these seven sections is populated entirely from the three spreadsheet files — nothing is hardcoded. The page shows bridge names in English and Spanish, location details with a map, operating hours for each crossing mode, inspection lane counts, toll rates for vehicles and pedestrians, pedestrian crossing availability, vehicle class information, and a downloadable PDF fact sheet. The same single page template serves all 34 border crossings. When you navigate to a different bridge, the app simply filters the CSV data by that bridge's ID and fills the same template with the new data. This means scaling to additional crossings requires zero code changes — just add rows to the spreadsheet.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bridge page includes a Download Fact Sheet button that generates a three-page PDF on the fly. The PDF pulls from the exact same CSV data as the web page, so the two outputs are always in sync. Page one is an overview with the bridge location, description, and map. Page two covers operating information — hours, inspection lanes, toll rates, and crossing modes. Page three compiles relevant document links and resources. The PDF uses print-optimized stylesheets to ensure clean formatting, proper page breaks, and TxDOT branding. This means the same data update that refreshes the website also updates every PDF — no separate document maintenance needed.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biggest advantages of this approach is how simple it is to update information. Let me walk through a real-world example: updating toll rates. Step one — open the CSV file. You can do this directly in Excel or any spreadsheet application. Step two — edit the data. Find the row for the bridge you need to update and change the toll rate value. Step three — push the updated file to GitHub. This can be done through the GitHub web interface with a simple file upload, no command-line tools needed. Step four — the website reflects the change immediately. No staging server, no deployment pipeline, no IT ticket. This is a one-person workflow that takes minutes, not days. And because both the web page and the PDF fact sheet pull from the same CSV, both outputs update simultaneously.</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ITH Image and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F14AA4-436D-6C64-B544-ADC317BC64F4}"/>
              </a:ext>
            </a:extLst>
          </p:cNvPr>
          <p:cNvSpPr>
            <a:spLocks/>
          </p:cNvSpPr>
          <p:nvPr userDrawn="1"/>
        </p:nvSpPr>
        <p:spPr>
          <a:xfrm>
            <a:off x="-9145" y="3719938"/>
            <a:ext cx="9162288" cy="1436049"/>
          </a:xfrm>
          <a:prstGeom prst="rect">
            <a:avLst/>
          </a:prstGeom>
          <a:gradFill flip="none" rotWithShape="1">
            <a:gsLst>
              <a:gs pos="0">
                <a:srgbClr val="0057A8">
                  <a:lumMod val="61100"/>
                </a:srgbClr>
              </a:gs>
              <a:gs pos="100000">
                <a:srgbClr val="0057A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latin typeface="Arial" pitchFamily="34" charset="0"/>
              <a:cs typeface="Arial" pitchFamily="34" charset="0"/>
            </a:endParaRPr>
          </a:p>
        </p:txBody>
      </p:sp>
      <p:sp>
        <p:nvSpPr>
          <p:cNvPr id="2" name="Title 1"/>
          <p:cNvSpPr>
            <a:spLocks noGrp="1"/>
          </p:cNvSpPr>
          <p:nvPr>
            <p:ph type="ctrTitle"/>
          </p:nvPr>
        </p:nvSpPr>
        <p:spPr>
          <a:xfrm>
            <a:off x="457200" y="4039737"/>
            <a:ext cx="6665976" cy="475701"/>
          </a:xfrm>
          <a:prstGeom prst="rect">
            <a:avLst/>
          </a:prstGeom>
        </p:spPr>
        <p:txBody>
          <a:bodyPr wrap="none" lIns="0" tIns="0" rIns="0" bIns="0" anchor="b">
            <a:noAutofit/>
          </a:bodyPr>
          <a:lstStyle>
            <a:lvl1pPr algn="l">
              <a:lnSpc>
                <a:spcPct val="100000"/>
              </a:lnSpc>
              <a:defRPr sz="24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537122"/>
            <a:ext cx="6665976" cy="228600"/>
          </a:xfrm>
          <a:prstGeom prst="rect">
            <a:avLst/>
          </a:prstGeom>
        </p:spPr>
        <p:txBody>
          <a:bodyPr wrap="none" lIns="0" tIns="0" rIns="0" bIns="0">
            <a:noAutofit/>
          </a:bodyPr>
          <a:lstStyle>
            <a:lvl1pPr marL="0" indent="0" algn="l">
              <a:lnSpc>
                <a:spcPct val="100000"/>
              </a:lnSpc>
              <a:buNone/>
              <a:defRPr sz="14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8" name="Picture 7">
            <a:extLst>
              <a:ext uri="{FF2B5EF4-FFF2-40B4-BE49-F238E27FC236}">
                <a16:creationId xmlns:a16="http://schemas.microsoft.com/office/drawing/2014/main" id="{4BA7821B-A887-DC06-2115-588BAB4C78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55842" y="3977239"/>
            <a:ext cx="968319" cy="625984"/>
          </a:xfrm>
          <a:prstGeom prst="rect">
            <a:avLst/>
          </a:prstGeom>
        </p:spPr>
      </p:pic>
      <p:sp>
        <p:nvSpPr>
          <p:cNvPr id="9" name="Subtitle 2">
            <a:extLst>
              <a:ext uri="{FF2B5EF4-FFF2-40B4-BE49-F238E27FC236}">
                <a16:creationId xmlns:a16="http://schemas.microsoft.com/office/drawing/2014/main" id="{0ADA73D4-6F66-7F18-E5F2-004660395239}"/>
              </a:ext>
            </a:extLst>
          </p:cNvPr>
          <p:cNvSpPr txBox="1">
            <a:spLocks/>
          </p:cNvSpPr>
          <p:nvPr userDrawn="1"/>
        </p:nvSpPr>
        <p:spPr>
          <a:xfrm>
            <a:off x="7250176" y="4728170"/>
            <a:ext cx="1436624" cy="170516"/>
          </a:xfrm>
          <a:prstGeom prst="rect">
            <a:avLst/>
          </a:prstGeom>
          <a:noFill/>
        </p:spPr>
        <p:txBody>
          <a:bodyPr vert="horz" wrap="none" lIns="0" tIns="0" rIns="0" bIns="0" rtlCol="0" anchor="b" anchorCtr="0">
            <a:noAutofit/>
          </a:bodyPr>
          <a:lstStyle>
            <a:lvl1pPr marL="0" indent="0" algn="l" defTabSz="914400" rtl="0" eaLnBrk="1" latinLnBrk="0" hangingPunct="1">
              <a:spcBef>
                <a:spcPts val="0"/>
              </a:spcBef>
              <a:spcAft>
                <a:spcPts val="600"/>
              </a:spcAft>
              <a:buClr>
                <a:srgbClr val="205588"/>
              </a:buClr>
              <a:buFont typeface="Wingdings" pitchFamily="2" charset="2"/>
              <a:buNone/>
              <a:defRPr kumimoji="0" lang="en-US" sz="2000" b="0" i="0" u="none" strike="noStrike" kern="1200" cap="none" spc="0" normalizeH="0" baseline="0" noProof="0" dirty="0" smtClean="0">
                <a:ln>
                  <a:noFill/>
                </a:ln>
                <a:solidFill>
                  <a:schemeClr val="tx1">
                    <a:lumMod val="75000"/>
                    <a:lumOff val="25000"/>
                  </a:schemeClr>
                </a:solidFill>
                <a:effectLst/>
                <a:uLnTx/>
                <a:uFillTx/>
                <a:latin typeface="Franklin Gothic Medium Cond" panose="020B0606030402020204" pitchFamily="34" charset="0"/>
                <a:ea typeface="+mn-ea"/>
                <a:cs typeface="Arial" pitchFamily="34" charset="0"/>
              </a:defRPr>
            </a:lvl1pPr>
            <a:lvl2pPr marL="457200" indent="0" algn="ctr" defTabSz="914400" rtl="0" eaLnBrk="1" latinLnBrk="0" hangingPunct="1">
              <a:spcBef>
                <a:spcPts val="0"/>
              </a:spcBef>
              <a:spcAft>
                <a:spcPts val="600"/>
              </a:spcAft>
              <a:buClr>
                <a:srgbClr val="205588"/>
              </a:buClr>
              <a:buFont typeface="Franklin Gothic Book" panose="020B0503020102020204" pitchFamily="34" charset="0"/>
              <a:buNone/>
              <a:defRPr sz="2000" kern="1200">
                <a:solidFill>
                  <a:schemeClr val="tx1">
                    <a:tint val="75000"/>
                  </a:schemeClr>
                </a:solidFill>
                <a:latin typeface="Franklin Gothic Book" pitchFamily="34" charset="0"/>
                <a:ea typeface="+mn-ea"/>
                <a:cs typeface="+mn-cs"/>
              </a:defRPr>
            </a:lvl2pPr>
            <a:lvl3pPr marL="914400" indent="0" algn="ctr" defTabSz="914400" rtl="0" eaLnBrk="1" latinLnBrk="0" hangingPunct="1">
              <a:spcBef>
                <a:spcPts val="0"/>
              </a:spcBef>
              <a:spcAft>
                <a:spcPts val="600"/>
              </a:spcAft>
              <a:buClr>
                <a:srgbClr val="205588"/>
              </a:buClr>
              <a:buFont typeface="Arial" pitchFamily="34" charset="0"/>
              <a:buNone/>
              <a:defRPr sz="2000" kern="1200">
                <a:solidFill>
                  <a:schemeClr val="tx1">
                    <a:tint val="75000"/>
                  </a:schemeClr>
                </a:solidFill>
                <a:latin typeface="Franklin Gothic Book" pitchFamily="34" charset="0"/>
                <a:ea typeface="+mn-ea"/>
                <a:cs typeface="+mn-cs"/>
              </a:defRPr>
            </a:lvl3pPr>
            <a:lvl4pPr marL="1371600" indent="0" algn="ctr" defTabSz="914400" rtl="0" eaLnBrk="1" latinLnBrk="0" hangingPunct="1">
              <a:spcBef>
                <a:spcPts val="0"/>
              </a:spcBef>
              <a:spcAft>
                <a:spcPts val="600"/>
              </a:spcAft>
              <a:buClr>
                <a:srgbClr val="205588"/>
              </a:buClr>
              <a:buFont typeface="Franklin Gothic Book" panose="020B0503020102020204" pitchFamily="34" charset="0"/>
              <a:buNone/>
              <a:defRPr sz="2000" kern="1200">
                <a:solidFill>
                  <a:schemeClr val="tx1">
                    <a:tint val="75000"/>
                  </a:schemeClr>
                </a:solidFill>
                <a:latin typeface="Franklin Gothic Book" pitchFamily="34" charset="0"/>
                <a:ea typeface="+mn-ea"/>
                <a:cs typeface="+mn-cs"/>
              </a:defRPr>
            </a:lvl4pPr>
            <a:lvl5pPr marL="1828800" indent="0" algn="ctr" defTabSz="914400" rtl="0" eaLnBrk="1" latinLnBrk="0" hangingPunct="1">
              <a:spcBef>
                <a:spcPts val="0"/>
              </a:spcBef>
              <a:spcAft>
                <a:spcPts val="600"/>
              </a:spcAft>
              <a:buClr>
                <a:srgbClr val="205588"/>
              </a:buClr>
              <a:buFont typeface="Arial" pitchFamily="34" charset="0"/>
              <a:buNone/>
              <a:defRPr sz="2000" kern="1200">
                <a:solidFill>
                  <a:schemeClr val="tx1">
                    <a:tint val="75000"/>
                  </a:schemeClr>
                </a:solidFill>
                <a:latin typeface="Franklin Gothic Book"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fld id="{11387ACB-94C1-7B4A-B2CF-72E6FB9CDF26}" type="datetime4">
              <a:rPr lang="en-US" sz="1000" smtClean="0">
                <a:solidFill>
                  <a:schemeClr val="bg1"/>
                </a:solidFill>
                <a:latin typeface="+mn-lt"/>
                <a:ea typeface="Verdana" panose="020B0604030504040204" pitchFamily="34" charset="0"/>
                <a:cs typeface="Verdana" panose="020B0604030504040204" pitchFamily="34" charset="0"/>
              </a:rPr>
              <a:t>February 15, 2026</a:t>
            </a:fld>
            <a:endParaRPr lang="en-US" sz="1000" dirty="0">
              <a:solidFill>
                <a:srgbClr val="BCE7FD"/>
              </a:solidFill>
              <a:latin typeface="+mn-lt"/>
            </a:endParaRPr>
          </a:p>
        </p:txBody>
      </p:sp>
      <p:cxnSp>
        <p:nvCxnSpPr>
          <p:cNvPr id="10" name="Straight Connector 9">
            <a:extLst>
              <a:ext uri="{FF2B5EF4-FFF2-40B4-BE49-F238E27FC236}">
                <a16:creationId xmlns:a16="http://schemas.microsoft.com/office/drawing/2014/main" id="{7ECAF199-AE96-F9A3-21D5-1A4B51244BDC}"/>
              </a:ext>
            </a:extLst>
          </p:cNvPr>
          <p:cNvCxnSpPr>
            <a:cxnSpLocks/>
          </p:cNvCxnSpPr>
          <p:nvPr userDrawn="1"/>
        </p:nvCxnSpPr>
        <p:spPr>
          <a:xfrm>
            <a:off x="-9144" y="3719938"/>
            <a:ext cx="9162288" cy="0"/>
          </a:xfrm>
          <a:prstGeom prst="line">
            <a:avLst/>
          </a:prstGeom>
          <a:ln w="38100">
            <a:solidFill>
              <a:srgbClr val="D90D0D"/>
            </a:solidFill>
          </a:ln>
        </p:spPr>
        <p:style>
          <a:lnRef idx="2">
            <a:schemeClr val="accent1"/>
          </a:lnRef>
          <a:fillRef idx="0">
            <a:schemeClr val="accent1"/>
          </a:fillRef>
          <a:effectRef idx="1">
            <a:schemeClr val="accent1"/>
          </a:effectRef>
          <a:fontRef idx="minor">
            <a:schemeClr val="tx1"/>
          </a:fontRef>
        </p:style>
      </p:cxnSp>
      <p:sp>
        <p:nvSpPr>
          <p:cNvPr id="6" name="Picture Placeholder 5">
            <a:extLst>
              <a:ext uri="{FF2B5EF4-FFF2-40B4-BE49-F238E27FC236}">
                <a16:creationId xmlns:a16="http://schemas.microsoft.com/office/drawing/2014/main" id="{9297D681-6979-610D-1988-DD7437905422}"/>
              </a:ext>
            </a:extLst>
          </p:cNvPr>
          <p:cNvSpPr>
            <a:spLocks noGrp="1"/>
          </p:cNvSpPr>
          <p:nvPr>
            <p:ph type="pic" sz="quarter" idx="10"/>
          </p:nvPr>
        </p:nvSpPr>
        <p:spPr>
          <a:xfrm>
            <a:off x="-9525" y="-9144"/>
            <a:ext cx="9163050" cy="3712464"/>
          </a:xfrm>
        </p:spPr>
        <p:txBody>
          <a:bodyPr/>
          <a:lstStyle/>
          <a:p>
            <a:r>
              <a:rPr lang="en-US"/>
              <a:t>Click icon to add picture</a:t>
            </a:r>
          </a:p>
        </p:txBody>
      </p:sp>
    </p:spTree>
    <p:extLst>
      <p:ext uri="{BB962C8B-B14F-4D97-AF65-F5344CB8AC3E}">
        <p14:creationId xmlns:p14="http://schemas.microsoft.com/office/powerpoint/2010/main" val="589547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Image and Longer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F14AA4-436D-6C64-B544-ADC317BC64F4}"/>
              </a:ext>
            </a:extLst>
          </p:cNvPr>
          <p:cNvSpPr>
            <a:spLocks/>
          </p:cNvSpPr>
          <p:nvPr userDrawn="1"/>
        </p:nvSpPr>
        <p:spPr>
          <a:xfrm>
            <a:off x="-9145" y="3719938"/>
            <a:ext cx="9162288" cy="1436049"/>
          </a:xfrm>
          <a:prstGeom prst="rect">
            <a:avLst/>
          </a:prstGeom>
          <a:gradFill flip="none" rotWithShape="1">
            <a:gsLst>
              <a:gs pos="0">
                <a:srgbClr val="0057A8">
                  <a:lumMod val="61100"/>
                </a:srgbClr>
              </a:gs>
              <a:gs pos="100000">
                <a:srgbClr val="0057A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endParaRPr lang="en-US" sz="1200" dirty="0" err="1">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ECAF199-AE96-F9A3-21D5-1A4B51244BDC}"/>
              </a:ext>
            </a:extLst>
          </p:cNvPr>
          <p:cNvCxnSpPr>
            <a:cxnSpLocks/>
          </p:cNvCxnSpPr>
          <p:nvPr userDrawn="1"/>
        </p:nvCxnSpPr>
        <p:spPr>
          <a:xfrm>
            <a:off x="-9144" y="3719938"/>
            <a:ext cx="9162288" cy="0"/>
          </a:xfrm>
          <a:prstGeom prst="line">
            <a:avLst/>
          </a:prstGeom>
          <a:ln w="38100">
            <a:solidFill>
              <a:srgbClr val="D90D0D"/>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457200" y="4014216"/>
            <a:ext cx="6665976" cy="841248"/>
          </a:xfrm>
          <a:prstGeom prst="rect">
            <a:avLst/>
          </a:prstGeom>
        </p:spPr>
        <p:txBody>
          <a:bodyPr wrap="square" lIns="0" tIns="0" rIns="0" bIns="0" anchor="ctr" anchorCtr="0">
            <a:noAutofit/>
          </a:bodyPr>
          <a:lstStyle>
            <a:lvl1pPr algn="l">
              <a:defRPr sz="24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4BA7821B-A887-DC06-2115-588BAB4C78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55842" y="3977239"/>
            <a:ext cx="968319" cy="625984"/>
          </a:xfrm>
          <a:prstGeom prst="rect">
            <a:avLst/>
          </a:prstGeom>
        </p:spPr>
      </p:pic>
      <p:sp>
        <p:nvSpPr>
          <p:cNvPr id="9" name="Subtitle 2">
            <a:extLst>
              <a:ext uri="{FF2B5EF4-FFF2-40B4-BE49-F238E27FC236}">
                <a16:creationId xmlns:a16="http://schemas.microsoft.com/office/drawing/2014/main" id="{0ADA73D4-6F66-7F18-E5F2-004660395239}"/>
              </a:ext>
            </a:extLst>
          </p:cNvPr>
          <p:cNvSpPr txBox="1">
            <a:spLocks/>
          </p:cNvSpPr>
          <p:nvPr userDrawn="1"/>
        </p:nvSpPr>
        <p:spPr>
          <a:xfrm>
            <a:off x="7250176" y="4728170"/>
            <a:ext cx="1436624" cy="170516"/>
          </a:xfrm>
          <a:prstGeom prst="rect">
            <a:avLst/>
          </a:prstGeom>
          <a:noFill/>
        </p:spPr>
        <p:txBody>
          <a:bodyPr vert="horz" wrap="none" lIns="0" tIns="0" rIns="0" bIns="0" rtlCol="0" anchor="b" anchorCtr="0">
            <a:noAutofit/>
          </a:bodyPr>
          <a:lstStyle>
            <a:lvl1pPr marL="0" indent="0" algn="l" defTabSz="914400" rtl="0" eaLnBrk="1" latinLnBrk="0" hangingPunct="1">
              <a:spcBef>
                <a:spcPts val="0"/>
              </a:spcBef>
              <a:spcAft>
                <a:spcPts val="600"/>
              </a:spcAft>
              <a:buClr>
                <a:srgbClr val="205588"/>
              </a:buClr>
              <a:buFont typeface="Wingdings" pitchFamily="2" charset="2"/>
              <a:buNone/>
              <a:defRPr kumimoji="0" lang="en-US" sz="2000" b="0" i="0" u="none" strike="noStrike" kern="1200" cap="none" spc="0" normalizeH="0" baseline="0" noProof="0" dirty="0" smtClean="0">
                <a:ln>
                  <a:noFill/>
                </a:ln>
                <a:solidFill>
                  <a:schemeClr val="tx1">
                    <a:lumMod val="75000"/>
                    <a:lumOff val="25000"/>
                  </a:schemeClr>
                </a:solidFill>
                <a:effectLst/>
                <a:uLnTx/>
                <a:uFillTx/>
                <a:latin typeface="Franklin Gothic Medium Cond" panose="020B0606030402020204" pitchFamily="34" charset="0"/>
                <a:ea typeface="+mn-ea"/>
                <a:cs typeface="Arial" pitchFamily="34" charset="0"/>
              </a:defRPr>
            </a:lvl1pPr>
            <a:lvl2pPr marL="457200" indent="0" algn="ctr" defTabSz="914400" rtl="0" eaLnBrk="1" latinLnBrk="0" hangingPunct="1">
              <a:spcBef>
                <a:spcPts val="0"/>
              </a:spcBef>
              <a:spcAft>
                <a:spcPts val="600"/>
              </a:spcAft>
              <a:buClr>
                <a:srgbClr val="205588"/>
              </a:buClr>
              <a:buFont typeface="Franklin Gothic Book" panose="020B0503020102020204" pitchFamily="34" charset="0"/>
              <a:buNone/>
              <a:defRPr sz="2000" kern="1200">
                <a:solidFill>
                  <a:schemeClr val="tx1">
                    <a:tint val="75000"/>
                  </a:schemeClr>
                </a:solidFill>
                <a:latin typeface="Franklin Gothic Book" pitchFamily="34" charset="0"/>
                <a:ea typeface="+mn-ea"/>
                <a:cs typeface="+mn-cs"/>
              </a:defRPr>
            </a:lvl2pPr>
            <a:lvl3pPr marL="914400" indent="0" algn="ctr" defTabSz="914400" rtl="0" eaLnBrk="1" latinLnBrk="0" hangingPunct="1">
              <a:spcBef>
                <a:spcPts val="0"/>
              </a:spcBef>
              <a:spcAft>
                <a:spcPts val="600"/>
              </a:spcAft>
              <a:buClr>
                <a:srgbClr val="205588"/>
              </a:buClr>
              <a:buFont typeface="Arial" pitchFamily="34" charset="0"/>
              <a:buNone/>
              <a:defRPr sz="2000" kern="1200">
                <a:solidFill>
                  <a:schemeClr val="tx1">
                    <a:tint val="75000"/>
                  </a:schemeClr>
                </a:solidFill>
                <a:latin typeface="Franklin Gothic Book" pitchFamily="34" charset="0"/>
                <a:ea typeface="+mn-ea"/>
                <a:cs typeface="+mn-cs"/>
              </a:defRPr>
            </a:lvl3pPr>
            <a:lvl4pPr marL="1371600" indent="0" algn="ctr" defTabSz="914400" rtl="0" eaLnBrk="1" latinLnBrk="0" hangingPunct="1">
              <a:spcBef>
                <a:spcPts val="0"/>
              </a:spcBef>
              <a:spcAft>
                <a:spcPts val="600"/>
              </a:spcAft>
              <a:buClr>
                <a:srgbClr val="205588"/>
              </a:buClr>
              <a:buFont typeface="Franklin Gothic Book" panose="020B0503020102020204" pitchFamily="34" charset="0"/>
              <a:buNone/>
              <a:defRPr sz="2000" kern="1200">
                <a:solidFill>
                  <a:schemeClr val="tx1">
                    <a:tint val="75000"/>
                  </a:schemeClr>
                </a:solidFill>
                <a:latin typeface="Franklin Gothic Book" pitchFamily="34" charset="0"/>
                <a:ea typeface="+mn-ea"/>
                <a:cs typeface="+mn-cs"/>
              </a:defRPr>
            </a:lvl4pPr>
            <a:lvl5pPr marL="1828800" indent="0" algn="ctr" defTabSz="914400" rtl="0" eaLnBrk="1" latinLnBrk="0" hangingPunct="1">
              <a:spcBef>
                <a:spcPts val="0"/>
              </a:spcBef>
              <a:spcAft>
                <a:spcPts val="600"/>
              </a:spcAft>
              <a:buClr>
                <a:srgbClr val="205588"/>
              </a:buClr>
              <a:buFont typeface="Arial" pitchFamily="34" charset="0"/>
              <a:buNone/>
              <a:defRPr sz="2000" kern="1200">
                <a:solidFill>
                  <a:schemeClr val="tx1">
                    <a:tint val="75000"/>
                  </a:schemeClr>
                </a:solidFill>
                <a:latin typeface="Franklin Gothic Book"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fld id="{11387ACB-94C1-7B4A-B2CF-72E6FB9CDF26}" type="datetime4">
              <a:rPr lang="en-US" sz="1000" smtClean="0">
                <a:solidFill>
                  <a:schemeClr val="bg1"/>
                </a:solidFill>
                <a:latin typeface="+mn-lt"/>
                <a:ea typeface="Verdana" panose="020B0604030504040204" pitchFamily="34" charset="0"/>
                <a:cs typeface="Verdana" panose="020B0604030504040204" pitchFamily="34" charset="0"/>
              </a:rPr>
              <a:t>February 15, 2026</a:t>
            </a:fld>
            <a:endParaRPr lang="en-US" sz="1000" dirty="0">
              <a:solidFill>
                <a:srgbClr val="BCE7FD"/>
              </a:solidFill>
              <a:latin typeface="+mn-lt"/>
            </a:endParaRPr>
          </a:p>
        </p:txBody>
      </p:sp>
      <p:sp>
        <p:nvSpPr>
          <p:cNvPr id="3" name="Picture Placeholder 5">
            <a:extLst>
              <a:ext uri="{FF2B5EF4-FFF2-40B4-BE49-F238E27FC236}">
                <a16:creationId xmlns:a16="http://schemas.microsoft.com/office/drawing/2014/main" id="{7593ED4F-ECDC-36E8-7E33-54BD57010E27}"/>
              </a:ext>
            </a:extLst>
          </p:cNvPr>
          <p:cNvSpPr>
            <a:spLocks noGrp="1"/>
          </p:cNvSpPr>
          <p:nvPr>
            <p:ph type="pic" sz="quarter" idx="10"/>
          </p:nvPr>
        </p:nvSpPr>
        <p:spPr>
          <a:xfrm>
            <a:off x="-9525" y="-9144"/>
            <a:ext cx="9163050" cy="3712464"/>
          </a:xfrm>
        </p:spPr>
        <p:txBody>
          <a:bodyPr/>
          <a:lstStyle/>
          <a:p>
            <a:r>
              <a:rPr lang="en-US"/>
              <a:t>Click icon to add picture</a:t>
            </a:r>
          </a:p>
        </p:txBody>
      </p:sp>
    </p:spTree>
    <p:extLst>
      <p:ext uri="{BB962C8B-B14F-4D97-AF65-F5344CB8AC3E}">
        <p14:creationId xmlns:p14="http://schemas.microsoft.com/office/powerpoint/2010/main" val="1628102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WITHOUT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B9F2E4-EBAA-496A-3A84-89E9137EF31E}"/>
              </a:ext>
            </a:extLst>
          </p:cNvPr>
          <p:cNvSpPr>
            <a:spLocks/>
          </p:cNvSpPr>
          <p:nvPr userDrawn="1"/>
        </p:nvSpPr>
        <p:spPr>
          <a:xfrm>
            <a:off x="-9145" y="-9144"/>
            <a:ext cx="9162288" cy="5166360"/>
          </a:xfrm>
          <a:prstGeom prst="rect">
            <a:avLst/>
          </a:prstGeom>
          <a:gradFill flip="none" rotWithShape="1">
            <a:gsLst>
              <a:gs pos="0">
                <a:srgbClr val="0057A8">
                  <a:lumMod val="61100"/>
                </a:srgbClr>
              </a:gs>
              <a:gs pos="100000">
                <a:srgbClr val="0057A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latin typeface="Arial" pitchFamily="34" charset="0"/>
              <a:cs typeface="Arial" pitchFamily="34" charset="0"/>
            </a:endParaRPr>
          </a:p>
        </p:txBody>
      </p:sp>
      <p:pic>
        <p:nvPicPr>
          <p:cNvPr id="5" name="Picture 4">
            <a:extLst>
              <a:ext uri="{FF2B5EF4-FFF2-40B4-BE49-F238E27FC236}">
                <a16:creationId xmlns:a16="http://schemas.microsoft.com/office/drawing/2014/main" id="{FD8C8299-F83F-D714-FFDE-A89D5626D3F5}"/>
              </a:ext>
            </a:extLst>
          </p:cNvPr>
          <p:cNvPicPr>
            <a:picLocks noChangeAspect="1"/>
          </p:cNvPicPr>
          <p:nvPr userDrawn="1"/>
        </p:nvPicPr>
        <p:blipFill>
          <a:blip r:embed="rId2"/>
          <a:srcRect/>
          <a:stretch/>
        </p:blipFill>
        <p:spPr>
          <a:xfrm>
            <a:off x="-9144" y="0"/>
            <a:ext cx="9162288" cy="5159347"/>
          </a:xfrm>
          <a:prstGeom prst="rect">
            <a:avLst/>
          </a:prstGeom>
        </p:spPr>
      </p:pic>
      <p:cxnSp>
        <p:nvCxnSpPr>
          <p:cNvPr id="6" name="Straight Connector 5">
            <a:extLst>
              <a:ext uri="{FF2B5EF4-FFF2-40B4-BE49-F238E27FC236}">
                <a16:creationId xmlns:a16="http://schemas.microsoft.com/office/drawing/2014/main" id="{D2C91761-A700-7455-06A4-7D583C75D31C}"/>
              </a:ext>
            </a:extLst>
          </p:cNvPr>
          <p:cNvCxnSpPr>
            <a:cxnSpLocks/>
          </p:cNvCxnSpPr>
          <p:nvPr userDrawn="1"/>
        </p:nvCxnSpPr>
        <p:spPr>
          <a:xfrm>
            <a:off x="-9145" y="14988"/>
            <a:ext cx="9162288" cy="0"/>
          </a:xfrm>
          <a:prstGeom prst="line">
            <a:avLst/>
          </a:prstGeom>
          <a:ln w="38100">
            <a:solidFill>
              <a:srgbClr val="D90D0D"/>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704EF006-A913-6084-A2A7-66E199F44F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8354" y="628703"/>
            <a:ext cx="968319" cy="625984"/>
          </a:xfrm>
          <a:prstGeom prst="rect">
            <a:avLst/>
          </a:prstGeom>
        </p:spPr>
      </p:pic>
      <p:sp>
        <p:nvSpPr>
          <p:cNvPr id="12" name="Subtitle 2">
            <a:extLst>
              <a:ext uri="{FF2B5EF4-FFF2-40B4-BE49-F238E27FC236}">
                <a16:creationId xmlns:a16="http://schemas.microsoft.com/office/drawing/2014/main" id="{DD5C73F3-3B2E-2FDA-8150-8AE80181A778}"/>
              </a:ext>
            </a:extLst>
          </p:cNvPr>
          <p:cNvSpPr txBox="1">
            <a:spLocks/>
          </p:cNvSpPr>
          <p:nvPr userDrawn="1"/>
        </p:nvSpPr>
        <p:spPr>
          <a:xfrm>
            <a:off x="6565392" y="721153"/>
            <a:ext cx="1942064" cy="170516"/>
          </a:xfrm>
          <a:prstGeom prst="rect">
            <a:avLst/>
          </a:prstGeom>
          <a:noFill/>
        </p:spPr>
        <p:txBody>
          <a:bodyPr vert="horz" wrap="none" lIns="0" tIns="0" rIns="0" bIns="0" rtlCol="0" anchor="t" anchorCtr="0">
            <a:noAutofit/>
          </a:bodyPr>
          <a:lstStyle>
            <a:lvl1pPr marL="0" indent="0" algn="l" defTabSz="914400" rtl="0" eaLnBrk="1" latinLnBrk="0" hangingPunct="1">
              <a:spcBef>
                <a:spcPts val="0"/>
              </a:spcBef>
              <a:spcAft>
                <a:spcPts val="600"/>
              </a:spcAft>
              <a:buClr>
                <a:srgbClr val="205588"/>
              </a:buClr>
              <a:buFont typeface="Wingdings" pitchFamily="2" charset="2"/>
              <a:buNone/>
              <a:defRPr kumimoji="0" lang="en-US" sz="2000" b="0" i="0" u="none" strike="noStrike" kern="1200" cap="none" spc="0" normalizeH="0" baseline="0" noProof="0" dirty="0" smtClean="0">
                <a:ln>
                  <a:noFill/>
                </a:ln>
                <a:solidFill>
                  <a:schemeClr val="tx1">
                    <a:lumMod val="75000"/>
                    <a:lumOff val="25000"/>
                  </a:schemeClr>
                </a:solidFill>
                <a:effectLst/>
                <a:uLnTx/>
                <a:uFillTx/>
                <a:latin typeface="Franklin Gothic Medium Cond" panose="020B0606030402020204" pitchFamily="34" charset="0"/>
                <a:ea typeface="+mn-ea"/>
                <a:cs typeface="Arial" pitchFamily="34" charset="0"/>
              </a:defRPr>
            </a:lvl1pPr>
            <a:lvl2pPr marL="457200" indent="0" algn="ctr" defTabSz="914400" rtl="0" eaLnBrk="1" latinLnBrk="0" hangingPunct="1">
              <a:spcBef>
                <a:spcPts val="0"/>
              </a:spcBef>
              <a:spcAft>
                <a:spcPts val="600"/>
              </a:spcAft>
              <a:buClr>
                <a:srgbClr val="205588"/>
              </a:buClr>
              <a:buFont typeface="Franklin Gothic Book" panose="020B0503020102020204" pitchFamily="34" charset="0"/>
              <a:buNone/>
              <a:defRPr sz="2000" kern="1200">
                <a:solidFill>
                  <a:schemeClr val="tx1">
                    <a:tint val="75000"/>
                  </a:schemeClr>
                </a:solidFill>
                <a:latin typeface="Franklin Gothic Book" pitchFamily="34" charset="0"/>
                <a:ea typeface="+mn-ea"/>
                <a:cs typeface="+mn-cs"/>
              </a:defRPr>
            </a:lvl2pPr>
            <a:lvl3pPr marL="914400" indent="0" algn="ctr" defTabSz="914400" rtl="0" eaLnBrk="1" latinLnBrk="0" hangingPunct="1">
              <a:spcBef>
                <a:spcPts val="0"/>
              </a:spcBef>
              <a:spcAft>
                <a:spcPts val="600"/>
              </a:spcAft>
              <a:buClr>
                <a:srgbClr val="205588"/>
              </a:buClr>
              <a:buFont typeface="Arial" pitchFamily="34" charset="0"/>
              <a:buNone/>
              <a:defRPr sz="2000" kern="1200">
                <a:solidFill>
                  <a:schemeClr val="tx1">
                    <a:tint val="75000"/>
                  </a:schemeClr>
                </a:solidFill>
                <a:latin typeface="Franklin Gothic Book" pitchFamily="34" charset="0"/>
                <a:ea typeface="+mn-ea"/>
                <a:cs typeface="+mn-cs"/>
              </a:defRPr>
            </a:lvl3pPr>
            <a:lvl4pPr marL="1371600" indent="0" algn="ctr" defTabSz="914400" rtl="0" eaLnBrk="1" latinLnBrk="0" hangingPunct="1">
              <a:spcBef>
                <a:spcPts val="0"/>
              </a:spcBef>
              <a:spcAft>
                <a:spcPts val="600"/>
              </a:spcAft>
              <a:buClr>
                <a:srgbClr val="205588"/>
              </a:buClr>
              <a:buFont typeface="Franklin Gothic Book" panose="020B0503020102020204" pitchFamily="34" charset="0"/>
              <a:buNone/>
              <a:defRPr sz="2000" kern="1200">
                <a:solidFill>
                  <a:schemeClr val="tx1">
                    <a:tint val="75000"/>
                  </a:schemeClr>
                </a:solidFill>
                <a:latin typeface="Franklin Gothic Book" pitchFamily="34" charset="0"/>
                <a:ea typeface="+mn-ea"/>
                <a:cs typeface="+mn-cs"/>
              </a:defRPr>
            </a:lvl4pPr>
            <a:lvl5pPr marL="1828800" indent="0" algn="ctr" defTabSz="914400" rtl="0" eaLnBrk="1" latinLnBrk="0" hangingPunct="1">
              <a:spcBef>
                <a:spcPts val="0"/>
              </a:spcBef>
              <a:spcAft>
                <a:spcPts val="600"/>
              </a:spcAft>
              <a:buClr>
                <a:srgbClr val="205588"/>
              </a:buClr>
              <a:buFont typeface="Arial" pitchFamily="34" charset="0"/>
              <a:buNone/>
              <a:defRPr sz="2000" kern="1200">
                <a:solidFill>
                  <a:schemeClr val="tx1">
                    <a:tint val="75000"/>
                  </a:schemeClr>
                </a:solidFill>
                <a:latin typeface="Franklin Gothic Book"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fld id="{E9F16988-0933-FE45-B699-E96D50AC6A70}" type="datetime4">
              <a:rPr lang="en-US" sz="1000" smtClean="0">
                <a:solidFill>
                  <a:schemeClr val="bg1"/>
                </a:solidFill>
                <a:latin typeface="Verdana" panose="020B0604030504040204" pitchFamily="34" charset="0"/>
                <a:ea typeface="Verdana" panose="020B0604030504040204" pitchFamily="34" charset="0"/>
                <a:cs typeface="Verdana" panose="020B0604030504040204" pitchFamily="34" charset="0"/>
              </a:rPr>
              <a:t>February 15, 2026</a:t>
            </a:fld>
            <a:endParaRPr lang="en-US" sz="1000" dirty="0">
              <a:solidFill>
                <a:srgbClr val="BCE7FD"/>
              </a:solidFill>
              <a:latin typeface="Barlow Condensed Medium" pitchFamily="2" charset="77"/>
            </a:endParaRPr>
          </a:p>
        </p:txBody>
      </p:sp>
      <p:sp>
        <p:nvSpPr>
          <p:cNvPr id="2" name="Title 1"/>
          <p:cNvSpPr>
            <a:spLocks noGrp="1"/>
          </p:cNvSpPr>
          <p:nvPr>
            <p:ph type="ctrTitle"/>
          </p:nvPr>
        </p:nvSpPr>
        <p:spPr>
          <a:xfrm>
            <a:off x="640080" y="1618487"/>
            <a:ext cx="7863840" cy="1716576"/>
          </a:xfrm>
          <a:prstGeom prst="rect">
            <a:avLst/>
          </a:prstGeom>
        </p:spPr>
        <p:txBody>
          <a:bodyPr lIns="0" tIns="0" rIns="0" bIns="0" anchor="t" anchorCtr="0">
            <a:normAutofit/>
          </a:bodyPr>
          <a:lstStyle>
            <a:lvl1pPr algn="l">
              <a:lnSpc>
                <a:spcPct val="100000"/>
              </a:lnSpc>
              <a:defRPr sz="36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40080" y="3405433"/>
            <a:ext cx="7863840" cy="685800"/>
          </a:xfrm>
          <a:prstGeom prst="rect">
            <a:avLst/>
          </a:prstGeom>
        </p:spPr>
        <p:txBody>
          <a:bodyPr lIns="0" tIns="0" rIns="0" bIns="0">
            <a:normAutofit/>
          </a:bodyPr>
          <a:lstStyle>
            <a:lvl1pPr marL="0" indent="0" algn="l">
              <a:lnSpc>
                <a:spcPct val="100000"/>
              </a:lnSpc>
              <a:buNone/>
              <a:defRPr sz="14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489399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86968"/>
            <a:ext cx="8229600" cy="294885"/>
          </a:xfrm>
          <a:prstGeom prst="rect">
            <a:avLst/>
          </a:prstGeom>
        </p:spPr>
        <p:txBody>
          <a:bodyPr wrap="none" lIns="0" tIns="0" rIns="0" bIns="0" anchor="b" anchorCtr="0">
            <a:normAutofit/>
          </a:bodyPr>
          <a:lstStyle>
            <a:lvl1pPr>
              <a:lnSpc>
                <a:spcPct val="100000"/>
              </a:lnSpc>
              <a:defRPr sz="2200" b="1">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457200" y="1272209"/>
            <a:ext cx="8229600" cy="3190063"/>
          </a:xfrm>
          <a:prstGeom prst="rect">
            <a:avLst/>
          </a:prstGeom>
        </p:spPr>
        <p:txBody>
          <a:bodyPr lIns="0" tIns="0" rIns="0" bIns="0">
            <a:normAutofit/>
          </a:bodyPr>
          <a:lstStyle>
            <a:lvl1pPr marL="228600" indent="-228600">
              <a:lnSpc>
                <a:spcPct val="120000"/>
              </a:lnSpc>
              <a:spcAft>
                <a:spcPts val="600"/>
              </a:spcAft>
              <a:buClr>
                <a:schemeClr val="accent1"/>
              </a:buClr>
              <a:buSzPct val="120000"/>
              <a:defRPr sz="1500"/>
            </a:lvl1pPr>
            <a:lvl2pPr marL="566928" indent="-228600">
              <a:lnSpc>
                <a:spcPct val="120000"/>
              </a:lnSpc>
              <a:spcAft>
                <a:spcPts val="600"/>
              </a:spcAft>
              <a:buClr>
                <a:schemeClr val="accent1"/>
              </a:buClr>
              <a:buFont typeface="Verdana" panose="020B0604030504040204" pitchFamily="34" charset="0"/>
              <a:buChar char="-"/>
              <a:defRPr sz="1500"/>
            </a:lvl2pPr>
            <a:lvl3pPr marL="857250" indent="-228600">
              <a:lnSpc>
                <a:spcPct val="120000"/>
              </a:lnSpc>
              <a:spcAft>
                <a:spcPts val="600"/>
              </a:spcAft>
              <a:buClr>
                <a:schemeClr val="accent1"/>
              </a:buClr>
              <a:buFont typeface="Wingdings" panose="05000000000000000000" pitchFamily="2" charset="2"/>
              <a:buChar char="§"/>
              <a:defRPr sz="1500"/>
            </a:lvl3pPr>
            <a:lvl4pPr marL="1200150" indent="-228600">
              <a:lnSpc>
                <a:spcPct val="120000"/>
              </a:lnSpc>
              <a:spcAft>
                <a:spcPts val="600"/>
              </a:spcAft>
              <a:buClr>
                <a:schemeClr val="accent1"/>
              </a:buClr>
              <a:buFont typeface="Verdana" panose="020B0604030504040204" pitchFamily="34" charset="0"/>
              <a:buChar char="-"/>
              <a:defRPr sz="1500"/>
            </a:lvl4pPr>
            <a:lvl5pPr marL="1543050" indent="-228600">
              <a:lnSpc>
                <a:spcPct val="120000"/>
              </a:lnSpc>
              <a:spcAft>
                <a:spcPts val="600"/>
              </a:spcAft>
              <a:buClr>
                <a:schemeClr val="accent1"/>
              </a:buClr>
              <a:buSzPct val="80000"/>
              <a:buFont typeface="Verdana" panose="020B0604030504040204" pitchFamily="34" charset="0"/>
              <a:buChar cha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B931FDFD-1E7F-4D38-B5E5-FEC4D4109758}"/>
              </a:ext>
            </a:extLst>
          </p:cNvPr>
          <p:cNvSpPr>
            <a:spLocks/>
          </p:cNvSpPr>
          <p:nvPr userDrawn="1"/>
        </p:nvSpPr>
        <p:spPr>
          <a:xfrm rot="10800000">
            <a:off x="-9145" y="-23667"/>
            <a:ext cx="9162288" cy="568708"/>
          </a:xfrm>
          <a:prstGeom prst="rect">
            <a:avLst/>
          </a:prstGeom>
          <a:gradFill flip="none" rotWithShape="1">
            <a:gsLst>
              <a:gs pos="0">
                <a:srgbClr val="0057A8">
                  <a:lumMod val="61100"/>
                </a:srgbClr>
              </a:gs>
              <a:gs pos="100000">
                <a:srgbClr val="0057A8"/>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latin typeface="Arial" pitchFamily="34" charset="0"/>
              <a:cs typeface="Arial" pitchFamily="34" charset="0"/>
            </a:endParaRPr>
          </a:p>
        </p:txBody>
      </p:sp>
      <p:cxnSp>
        <p:nvCxnSpPr>
          <p:cNvPr id="8" name="Straight Connector 7">
            <a:extLst>
              <a:ext uri="{FF2B5EF4-FFF2-40B4-BE49-F238E27FC236}">
                <a16:creationId xmlns:a16="http://schemas.microsoft.com/office/drawing/2014/main" id="{C68BFD85-22DB-E8C0-02E8-B0E843AA503D}"/>
              </a:ext>
            </a:extLst>
          </p:cNvPr>
          <p:cNvCxnSpPr>
            <a:cxnSpLocks/>
          </p:cNvCxnSpPr>
          <p:nvPr userDrawn="1"/>
        </p:nvCxnSpPr>
        <p:spPr>
          <a:xfrm>
            <a:off x="-9144" y="546994"/>
            <a:ext cx="9162288" cy="0"/>
          </a:xfrm>
          <a:prstGeom prst="line">
            <a:avLst/>
          </a:prstGeom>
          <a:ln w="12700">
            <a:solidFill>
              <a:srgbClr val="D90D0D"/>
            </a:solidFill>
          </a:ln>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FCA67601-EED6-A212-C354-6B5497705C45}"/>
              </a:ext>
            </a:extLst>
          </p:cNvPr>
          <p:cNvSpPr txBox="1">
            <a:spLocks/>
          </p:cNvSpPr>
          <p:nvPr userDrawn="1"/>
        </p:nvSpPr>
        <p:spPr bwMode="gray">
          <a:xfrm>
            <a:off x="7883912" y="4601269"/>
            <a:ext cx="912155" cy="295463"/>
          </a:xfrm>
          <a:prstGeom prst="rect">
            <a:avLst/>
          </a:prstGeom>
          <a:noFill/>
        </p:spPr>
        <p:txBody>
          <a:bodyPr wrap="none" lIns="0" tIns="0" rIns="0" bIns="0" rtlCol="0" anchor="b" anchorCtr="0">
            <a:noAutofit/>
          </a:bodyPr>
          <a:lstStyle>
            <a:lvl1pPr marL="0" algn="l" defTabSz="914400" rtl="0" eaLnBrk="1" latinLnBrk="0" hangingPunct="1">
              <a:lnSpc>
                <a:spcPct val="90000"/>
              </a:lnSpc>
              <a:spcBef>
                <a:spcPct val="0"/>
              </a:spcBef>
              <a:buNone/>
              <a:defRPr kumimoji="0" lang="en-US" sz="4400" b="0" i="0" u="none" strike="noStrike" kern="1200" cap="none" spc="0" normalizeH="0" baseline="0" noProof="0" dirty="0" smtClean="0">
                <a:ln>
                  <a:noFill/>
                </a:ln>
                <a:solidFill>
                  <a:srgbClr val="205588"/>
                </a:solidFill>
                <a:effectLst/>
                <a:uLnTx/>
                <a:uFill>
                  <a:solidFill>
                    <a:schemeClr val="accent2"/>
                  </a:solidFill>
                </a:uFill>
                <a:latin typeface="Franklin Gothic Medium Cond" panose="020B0606030402020204" pitchFamily="34" charset="0"/>
                <a:ea typeface="+mn-ea"/>
                <a:cs typeface="Arial" pitchFamily="34" charset="0"/>
              </a:defRPr>
            </a:lvl1pPr>
          </a:lstStyle>
          <a:p>
            <a:pPr algn="r"/>
            <a:fld id="{604A7A6C-F878-3C4E-8FE1-6958E2950697}" type="slidenum">
              <a:rPr lang="en-US" sz="1600" b="1" smtClean="0">
                <a:solidFill>
                  <a:srgbClr val="0056A9"/>
                </a:solidFill>
                <a:latin typeface="Verdana" panose="020B0604030504040204" pitchFamily="34" charset="0"/>
                <a:ea typeface="Verdana" panose="020B0604030504040204" pitchFamily="34" charset="0"/>
                <a:cs typeface="Verdana" panose="020B0604030504040204" pitchFamily="34" charset="0"/>
              </a:rPr>
              <a:t>‹#›</a:t>
            </a:fld>
            <a:endParaRPr lang="en-US" sz="1600" b="1" dirty="0">
              <a:solidFill>
                <a:srgbClr val="0056A9"/>
              </a:solidFill>
              <a:latin typeface="Verdana" panose="020B0604030504040204" pitchFamily="34" charset="0"/>
              <a:ea typeface="Verdana" panose="020B0604030504040204" pitchFamily="34" charset="0"/>
              <a:cs typeface="Verdana" panose="020B0604030504040204" pitchFamily="34" charset="0"/>
            </a:endParaRPr>
          </a:p>
        </p:txBody>
      </p:sp>
      <p:pic>
        <p:nvPicPr>
          <p:cNvPr id="10" name="Graphic 9">
            <a:extLst>
              <a:ext uri="{FF2B5EF4-FFF2-40B4-BE49-F238E27FC236}">
                <a16:creationId xmlns:a16="http://schemas.microsoft.com/office/drawing/2014/main" id="{DEFBA2DB-5453-FA7B-1121-348B59C86F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102984"/>
            <a:ext cx="1854200" cy="315405"/>
          </a:xfrm>
          <a:prstGeom prst="rect">
            <a:avLst/>
          </a:prstGeom>
        </p:spPr>
      </p:pic>
      <p:sp>
        <p:nvSpPr>
          <p:cNvPr id="11" name="Title 1">
            <a:extLst>
              <a:ext uri="{FF2B5EF4-FFF2-40B4-BE49-F238E27FC236}">
                <a16:creationId xmlns:a16="http://schemas.microsoft.com/office/drawing/2014/main" id="{C5082226-0855-77B2-A0D3-EDF61E9FCC89}"/>
              </a:ext>
            </a:extLst>
          </p:cNvPr>
          <p:cNvSpPr txBox="1">
            <a:spLocks/>
          </p:cNvSpPr>
          <p:nvPr userDrawn="1"/>
        </p:nvSpPr>
        <p:spPr bwMode="gray">
          <a:xfrm>
            <a:off x="6556248" y="0"/>
            <a:ext cx="2133600" cy="545039"/>
          </a:xfrm>
          <a:prstGeom prst="rect">
            <a:avLst/>
          </a:prstGeom>
          <a:noFill/>
        </p:spPr>
        <p:txBody>
          <a:bodyPr wrap="none" lIns="0" tIns="0" rIns="0" bIns="0" rtlCol="0" anchor="ctr" anchorCtr="0">
            <a:noAutofit/>
          </a:bodyPr>
          <a:lstStyle>
            <a:lvl1pPr marL="0" algn="l" defTabSz="914400" rtl="0" eaLnBrk="1" latinLnBrk="0" hangingPunct="1">
              <a:lnSpc>
                <a:spcPct val="90000"/>
              </a:lnSpc>
              <a:spcBef>
                <a:spcPct val="0"/>
              </a:spcBef>
              <a:buNone/>
              <a:defRPr kumimoji="0" lang="en-US" sz="4400" b="0" i="0" u="none" strike="noStrike" kern="1200" cap="none" spc="0" normalizeH="0" baseline="0" noProof="0" dirty="0" smtClean="0">
                <a:ln>
                  <a:noFill/>
                </a:ln>
                <a:solidFill>
                  <a:srgbClr val="205588"/>
                </a:solidFill>
                <a:effectLst/>
                <a:uLnTx/>
                <a:uFill>
                  <a:solidFill>
                    <a:schemeClr val="accent2"/>
                  </a:solidFill>
                </a:uFill>
                <a:latin typeface="Franklin Gothic Medium Cond" panose="020B0606030402020204" pitchFamily="34" charset="0"/>
                <a:ea typeface="+mn-ea"/>
                <a:cs typeface="Arial" pitchFamily="34" charset="0"/>
              </a:defRPr>
            </a:lvl1pPr>
          </a:lstStyle>
          <a:p>
            <a:pPr algn="r"/>
            <a:r>
              <a:rPr lang="en-US" sz="1000" i="1" dirty="0">
                <a:solidFill>
                  <a:schemeClr val="bg1"/>
                </a:solidFill>
                <a:latin typeface="Verdana" panose="020B0604030504040204" pitchFamily="34" charset="0"/>
                <a:ea typeface="Verdana" panose="020B0604030504040204" pitchFamily="34" charset="0"/>
                <a:cs typeface="Verdana" panose="020B0604030504040204" pitchFamily="34" charset="0"/>
              </a:rPr>
              <a:t>Connecting you with Texas.</a:t>
            </a:r>
          </a:p>
        </p:txBody>
      </p:sp>
    </p:spTree>
    <p:extLst>
      <p:ext uri="{BB962C8B-B14F-4D97-AF65-F5344CB8AC3E}">
        <p14:creationId xmlns:p14="http://schemas.microsoft.com/office/powerpoint/2010/main" val="37508084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86968"/>
            <a:ext cx="8229600" cy="292608"/>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271016"/>
            <a:ext cx="8229600" cy="31912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5711817"/>
      </p:ext>
    </p:extLst>
  </p:cSld>
  <p:clrMap bg1="lt1" tx1="dk1" bg2="lt2" tx2="dk2" accent1="accent1" accent2="accent2" accent3="accent3" accent4="accent4" accent5="accent5" accent6="accent6" hlink="hlink" folHlink="folHlink"/>
  <p:sldLayoutIdLst>
    <p:sldLayoutId id="2147483685" r:id="rId1"/>
    <p:sldLayoutId id="2147483696" r:id="rId2"/>
    <p:sldLayoutId id="2147483697" r:id="rId3"/>
    <p:sldLayoutId id="2147483686" r:id="rId4"/>
  </p:sldLayoutIdLst>
  <p:txStyles>
    <p:titleStyle>
      <a:lvl1pPr algn="l" defTabSz="685800" rtl="0" eaLnBrk="1" latinLnBrk="0" hangingPunct="1">
        <a:lnSpc>
          <a:spcPct val="90000"/>
        </a:lnSpc>
        <a:spcBef>
          <a:spcPct val="0"/>
        </a:spcBef>
        <a:buNone/>
        <a:defRPr sz="2200" kern="1200">
          <a:solidFill>
            <a:schemeClr val="accent1"/>
          </a:solidFill>
          <a:latin typeface="+mj-lt"/>
          <a:ea typeface="+mj-ea"/>
          <a:cs typeface="+mj-cs"/>
        </a:defRPr>
      </a:lvl1pPr>
    </p:titleStyle>
    <p:bodyStyle>
      <a:lvl1pPr marL="228600" indent="-228600" algn="l" defTabSz="685800" rtl="0" eaLnBrk="1" latinLnBrk="0" hangingPunct="1">
        <a:lnSpc>
          <a:spcPct val="120000"/>
        </a:lnSpc>
        <a:spcBef>
          <a:spcPts val="750"/>
        </a:spcBef>
        <a:spcAft>
          <a:spcPts val="600"/>
        </a:spcAft>
        <a:buClr>
          <a:schemeClr val="accent1"/>
        </a:buClr>
        <a:buSzPct val="120000"/>
        <a:buFont typeface="Arial" panose="020B0604020202020204" pitchFamily="34" charset="0"/>
        <a:buChar char="•"/>
        <a:defRPr sz="1500" kern="1200">
          <a:solidFill>
            <a:schemeClr val="tx1"/>
          </a:solidFill>
          <a:latin typeface="+mn-lt"/>
          <a:ea typeface="+mn-ea"/>
          <a:cs typeface="+mn-cs"/>
        </a:defRPr>
      </a:lvl1pPr>
      <a:lvl2pPr marL="514350" indent="-228600" algn="l" defTabSz="685800" rtl="0" eaLnBrk="1" latinLnBrk="0" hangingPunct="1">
        <a:lnSpc>
          <a:spcPct val="120000"/>
        </a:lnSpc>
        <a:spcBef>
          <a:spcPts val="375"/>
        </a:spcBef>
        <a:spcAft>
          <a:spcPts val="600"/>
        </a:spcAft>
        <a:buClr>
          <a:schemeClr val="accent1"/>
        </a:buClr>
        <a:buFont typeface="Verdana" panose="020B0604030504040204" pitchFamily="34" charset="0"/>
        <a:buChar char="-"/>
        <a:defRPr sz="1500" kern="1200">
          <a:solidFill>
            <a:schemeClr val="tx1"/>
          </a:solidFill>
          <a:latin typeface="+mn-lt"/>
          <a:ea typeface="+mn-ea"/>
          <a:cs typeface="+mn-cs"/>
        </a:defRPr>
      </a:lvl2pPr>
      <a:lvl3pPr marL="857250" indent="-228600" algn="l" defTabSz="685800" rtl="0" eaLnBrk="1" latinLnBrk="0" hangingPunct="1">
        <a:lnSpc>
          <a:spcPct val="120000"/>
        </a:lnSpc>
        <a:spcBef>
          <a:spcPts val="375"/>
        </a:spcBef>
        <a:spcAft>
          <a:spcPts val="600"/>
        </a:spcAft>
        <a:buClr>
          <a:schemeClr val="accent1"/>
        </a:buClr>
        <a:buFont typeface="Wingdings" panose="05000000000000000000" pitchFamily="2" charset="2"/>
        <a:buChar char="§"/>
        <a:defRPr sz="1500" kern="1200">
          <a:solidFill>
            <a:schemeClr val="tx1"/>
          </a:solidFill>
          <a:latin typeface="+mn-lt"/>
          <a:ea typeface="+mn-ea"/>
          <a:cs typeface="+mn-cs"/>
        </a:defRPr>
      </a:lvl3pPr>
      <a:lvl4pPr marL="1200150" indent="-228600" algn="l" defTabSz="685800" rtl="0" eaLnBrk="1" latinLnBrk="0" hangingPunct="1">
        <a:lnSpc>
          <a:spcPct val="120000"/>
        </a:lnSpc>
        <a:spcBef>
          <a:spcPts val="375"/>
        </a:spcBef>
        <a:spcAft>
          <a:spcPts val="600"/>
        </a:spcAft>
        <a:buClr>
          <a:schemeClr val="accent1"/>
        </a:buClr>
        <a:buFont typeface="Verdana" panose="020B0604030504040204" pitchFamily="34" charset="0"/>
        <a:buChar char="-"/>
        <a:defRPr sz="1500" kern="1200">
          <a:solidFill>
            <a:schemeClr val="tx1"/>
          </a:solidFill>
          <a:latin typeface="+mn-lt"/>
          <a:ea typeface="+mn-ea"/>
          <a:cs typeface="+mn-cs"/>
        </a:defRPr>
      </a:lvl4pPr>
      <a:lvl5pPr marL="1543050" indent="-228600" algn="l" defTabSz="685800" rtl="0" eaLnBrk="1" latinLnBrk="0" hangingPunct="1">
        <a:lnSpc>
          <a:spcPct val="120000"/>
        </a:lnSpc>
        <a:spcBef>
          <a:spcPts val="375"/>
        </a:spcBef>
        <a:spcAft>
          <a:spcPts val="600"/>
        </a:spcAft>
        <a:buClr>
          <a:srgbClr val="0056A9"/>
        </a:buClr>
        <a:buSzPct val="80000"/>
        <a:buFont typeface="Verdana" panose="020B060403050404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C6052-1952-805F-A5D5-3B572C069E18}"/>
              </a:ext>
            </a:extLst>
          </p:cNvPr>
          <p:cNvSpPr>
            <a:spLocks noGrp="1"/>
          </p:cNvSpPr>
          <p:nvPr>
            <p:ph type="ctrTitle"/>
          </p:nvPr>
        </p:nvSpPr>
        <p:spPr/>
        <p:txBody>
          <a:bodyPr/>
          <a:lstStyle/>
          <a:p>
            <a:r>
              <a:rPr lang="en-US" b="1" dirty="0"/>
              <a:t>Texas-Mexico Border Crossings Guide</a:t>
            </a:r>
          </a:p>
        </p:txBody>
      </p:sp>
      <p:sp>
        <p:nvSpPr>
          <p:cNvPr id="3" name="Subtitle 2">
            <a:extLst>
              <a:ext uri="{FF2B5EF4-FFF2-40B4-BE49-F238E27FC236}">
                <a16:creationId xmlns:a16="http://schemas.microsoft.com/office/drawing/2014/main" id="{197FC294-5FAA-F03F-0D84-49DBEA0C6D53}"/>
              </a:ext>
            </a:extLst>
          </p:cNvPr>
          <p:cNvSpPr>
            <a:spLocks noGrp="1"/>
          </p:cNvSpPr>
          <p:nvPr>
            <p:ph type="subTitle" idx="1"/>
          </p:nvPr>
        </p:nvSpPr>
        <p:spPr/>
        <p:txBody>
          <a:bodyPr/>
          <a:lstStyle/>
          <a:p>
            <a:r>
              <a:rPr lang="en-US" dirty="0"/>
              <a:t>Web Prototype App Overview</a:t>
            </a:r>
          </a:p>
        </p:txBody>
      </p:sp>
      <p:pic>
        <p:nvPicPr>
          <p:cNvPr id="10" name="Picture Placeholder 9">
            <a:extLst>
              <a:ext uri="{FF2B5EF4-FFF2-40B4-BE49-F238E27FC236}">
                <a16:creationId xmlns:a16="http://schemas.microsoft.com/office/drawing/2014/main" id="{CED47E9E-6FF9-065F-4EB1-83898A6EC19E}"/>
              </a:ext>
            </a:extLst>
          </p:cNvPr>
          <p:cNvPicPr>
            <a:picLocks noGrp="1" noChangeAspect="1"/>
          </p:cNvPicPr>
          <p:nvPr>
            <p:ph type="pic" sz="quarter" idx="10"/>
          </p:nvPr>
        </p:nvPicPr>
        <p:blipFill>
          <a:blip r:embed="rId2"/>
          <a:srcRect t="11411" b="11411"/>
          <a:stretch/>
        </p:blipFill>
        <p:spPr>
          <a:xfrm>
            <a:off x="-9525" y="-9144"/>
            <a:ext cx="9163050" cy="3712464"/>
          </a:xfrm>
        </p:spPr>
      </p:pic>
    </p:spTree>
    <p:extLst>
      <p:ext uri="{BB962C8B-B14F-4D97-AF65-F5344CB8AC3E}">
        <p14:creationId xmlns:p14="http://schemas.microsoft.com/office/powerpoint/2010/main" val="979058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Prototype: Bridge Page (CSV-Driven)</a:t>
            </a:r>
          </a:p>
        </p:txBody>
      </p:sp>
      <p:sp>
        <p:nvSpPr>
          <p:cNvPr id="50" name="Subtitle"/>
          <p:cNvSpPr/>
          <p:nvPr/>
        </p:nvSpPr>
        <p:spPr>
          <a:xfrm>
            <a:off x="457200" y="1219200"/>
            <a:ext cx="8229600" cy="279400"/>
          </a:xfrm>
          <a:prstGeom prst="rect">
            <a:avLst/>
          </a:prstGeom>
          <a:noFill/>
          <a:ln>
            <a:noFill/>
          </a:ln>
        </p:spPr>
        <p:txBody>
          <a:bodyPr wrap="square" lIns="72390" tIns="36195" rIns="72390" bIns="36195" anchor="ctr"/>
          <a:lstStyle/>
          <a:p>
            <a:pPr algn="l"/>
            <a:r>
              <a:rPr lang="en-US" sz="1400" dirty="0">
                <a:solidFill>
                  <a:srgbClr val="333F48"/>
                </a:solidFill>
                <a:latin typeface="IBM Plex Sans"/>
              </a:rPr>
              <a:t>Reads from 3 CSV spreadsheets and renders all sections dynamically.</a:t>
            </a:r>
          </a:p>
        </p:txBody>
      </p:sp>
      <p:sp>
        <p:nvSpPr>
          <p:cNvPr id="60" name="Card 1"/>
          <p:cNvSpPr/>
          <p:nvPr/>
        </p:nvSpPr>
        <p:spPr>
          <a:xfrm>
            <a:off x="192234" y="1795315"/>
            <a:ext cx="2072410" cy="1219200"/>
          </a:xfrm>
          <a:prstGeom prst="roundRect">
            <a:avLst>
              <a:gd name="adj" fmla="val 8000"/>
            </a:avLst>
          </a:prstGeom>
          <a:solidFill>
            <a:srgbClr val="FFFFFF"/>
          </a:solidFill>
          <a:ln w="12700">
            <a:solidFill>
              <a:srgbClr val="C8CDD3"/>
            </a:solidFill>
          </a:ln>
        </p:spPr>
        <p:txBody>
          <a:bodyPr wrap="square" lIns="72390" tIns="182880" rIns="72390" bIns="36195" anchor="t"/>
          <a:lstStyle/>
          <a:p>
            <a:pPr algn="ctr">
              <a:spcBef>
                <a:spcPts val="400"/>
              </a:spcBef>
            </a:pPr>
            <a:r>
              <a:rPr lang="en-US" sz="1400" b="1" dirty="0">
                <a:solidFill>
                  <a:srgbClr val="0056A9"/>
                </a:solidFill>
                <a:latin typeface="IBM Plex Sans"/>
              </a:rPr>
              <a:t>Names &amp; Location</a:t>
            </a:r>
          </a:p>
          <a:p>
            <a:pPr algn="ctr">
              <a:spcBef>
                <a:spcPts val="200"/>
              </a:spcBef>
            </a:pPr>
            <a:r>
              <a:rPr lang="en-US" sz="1400" dirty="0">
                <a:solidFill>
                  <a:srgbClr val="333F48"/>
                </a:solidFill>
                <a:latin typeface="IBM Plex Sans"/>
              </a:rPr>
              <a:t>English/Spanish bridge names, location, description, and map</a:t>
            </a:r>
          </a:p>
        </p:txBody>
      </p:sp>
      <p:sp>
        <p:nvSpPr>
          <p:cNvPr id="61" name="Accent 1"/>
          <p:cNvSpPr/>
          <p:nvPr/>
        </p:nvSpPr>
        <p:spPr>
          <a:xfrm>
            <a:off x="244189" y="1795315"/>
            <a:ext cx="1968500" cy="38100"/>
          </a:xfrm>
          <a:prstGeom prst="rect">
            <a:avLst/>
          </a:prstGeom>
          <a:solidFill>
            <a:srgbClr val="0056A9"/>
          </a:solidFill>
          <a:ln>
            <a:noFill/>
          </a:ln>
        </p:spPr>
        <p:txBody>
          <a:bodyPr wrap="square" lIns="72390" tIns="36195" rIns="72390" bIns="36195" anchor="t"/>
          <a:lstStyle/>
          <a:p>
            <a:endParaRPr lang="en-US"/>
          </a:p>
        </p:txBody>
      </p:sp>
      <p:sp>
        <p:nvSpPr>
          <p:cNvPr id="62" name="Badge 1"/>
          <p:cNvSpPr/>
          <p:nvPr/>
        </p:nvSpPr>
        <p:spPr>
          <a:xfrm>
            <a:off x="1037939" y="1604815"/>
            <a:ext cx="381000" cy="381000"/>
          </a:xfrm>
          <a:prstGeom prst="ellipse">
            <a:avLst/>
          </a:prstGeom>
          <a:solidFill>
            <a:srgbClr val="0056A9"/>
          </a:solidFill>
          <a:ln>
            <a:noFill/>
          </a:ln>
        </p:spPr>
        <p:txBody>
          <a:bodyPr wrap="none" lIns="0" tIns="0" rIns="0" bIns="0" anchor="ctr"/>
          <a:lstStyle/>
          <a:p>
            <a:pPr algn="ctr"/>
            <a:r>
              <a:rPr lang="en-US" sz="1400" b="1" dirty="0">
                <a:solidFill>
                  <a:srgbClr val="FFFFFF"/>
                </a:solidFill>
                <a:latin typeface="IBM Plex Sans"/>
              </a:rPr>
              <a:t>1</a:t>
            </a:r>
          </a:p>
        </p:txBody>
      </p:sp>
      <p:sp>
        <p:nvSpPr>
          <p:cNvPr id="63" name="Card 2"/>
          <p:cNvSpPr/>
          <p:nvPr/>
        </p:nvSpPr>
        <p:spPr>
          <a:xfrm>
            <a:off x="2391646" y="1795315"/>
            <a:ext cx="2072410" cy="1219200"/>
          </a:xfrm>
          <a:prstGeom prst="roundRect">
            <a:avLst>
              <a:gd name="adj" fmla="val 8000"/>
            </a:avLst>
          </a:prstGeom>
          <a:solidFill>
            <a:srgbClr val="FFFFFF"/>
          </a:solidFill>
          <a:ln w="12700">
            <a:solidFill>
              <a:srgbClr val="C8CDD3"/>
            </a:solidFill>
          </a:ln>
        </p:spPr>
        <p:txBody>
          <a:bodyPr wrap="square" lIns="72390" tIns="182880" rIns="72390" bIns="36195" anchor="t"/>
          <a:lstStyle/>
          <a:p>
            <a:pPr algn="ctr">
              <a:spcBef>
                <a:spcPts val="400"/>
              </a:spcBef>
            </a:pPr>
            <a:r>
              <a:rPr lang="en-US" sz="1400" b="1" dirty="0">
                <a:solidFill>
                  <a:srgbClr val="196533"/>
                </a:solidFill>
                <a:latin typeface="IBM Plex Sans"/>
              </a:rPr>
              <a:t>Ownership</a:t>
            </a:r>
          </a:p>
          <a:p>
            <a:pPr algn="ctr">
              <a:spcBef>
                <a:spcPts val="200"/>
              </a:spcBef>
            </a:pPr>
            <a:r>
              <a:rPr lang="en-US" sz="1400" dirty="0">
                <a:solidFill>
                  <a:srgbClr val="333F48"/>
                </a:solidFill>
                <a:latin typeface="IBM Plex Sans"/>
              </a:rPr>
              <a:t>Ownership and operations details for U.S. and Mexico sides</a:t>
            </a:r>
          </a:p>
        </p:txBody>
      </p:sp>
      <p:sp>
        <p:nvSpPr>
          <p:cNvPr id="64" name="Accent 2"/>
          <p:cNvSpPr/>
          <p:nvPr/>
        </p:nvSpPr>
        <p:spPr>
          <a:xfrm>
            <a:off x="2443601" y="1795315"/>
            <a:ext cx="1968500" cy="38100"/>
          </a:xfrm>
          <a:prstGeom prst="rect">
            <a:avLst/>
          </a:prstGeom>
          <a:solidFill>
            <a:srgbClr val="196533"/>
          </a:solidFill>
          <a:ln>
            <a:noFill/>
          </a:ln>
        </p:spPr>
        <p:txBody>
          <a:bodyPr wrap="square" lIns="72390" tIns="36195" rIns="72390" bIns="36195" anchor="t"/>
          <a:lstStyle/>
          <a:p>
            <a:endParaRPr lang="en-US"/>
          </a:p>
        </p:txBody>
      </p:sp>
      <p:sp>
        <p:nvSpPr>
          <p:cNvPr id="65" name="Badge 2"/>
          <p:cNvSpPr/>
          <p:nvPr/>
        </p:nvSpPr>
        <p:spPr>
          <a:xfrm>
            <a:off x="3237351" y="1604815"/>
            <a:ext cx="381000" cy="381000"/>
          </a:xfrm>
          <a:prstGeom prst="ellipse">
            <a:avLst/>
          </a:prstGeom>
          <a:solidFill>
            <a:srgbClr val="196533"/>
          </a:solidFill>
          <a:ln>
            <a:noFill/>
          </a:ln>
        </p:spPr>
        <p:txBody>
          <a:bodyPr wrap="none" lIns="0" tIns="0" rIns="0" bIns="0" anchor="ctr"/>
          <a:lstStyle/>
          <a:p>
            <a:pPr algn="ctr"/>
            <a:r>
              <a:rPr lang="en-US" sz="1400" b="1" dirty="0">
                <a:solidFill>
                  <a:srgbClr val="FFFFFF"/>
                </a:solidFill>
                <a:latin typeface="IBM Plex Sans"/>
              </a:rPr>
              <a:t>2</a:t>
            </a:r>
          </a:p>
        </p:txBody>
      </p:sp>
      <p:sp>
        <p:nvSpPr>
          <p:cNvPr id="66" name="Card 3"/>
          <p:cNvSpPr/>
          <p:nvPr/>
        </p:nvSpPr>
        <p:spPr>
          <a:xfrm>
            <a:off x="4617025" y="1795315"/>
            <a:ext cx="2072410" cy="1219200"/>
          </a:xfrm>
          <a:prstGeom prst="roundRect">
            <a:avLst>
              <a:gd name="adj" fmla="val 8000"/>
            </a:avLst>
          </a:prstGeom>
          <a:solidFill>
            <a:srgbClr val="FFFFFF"/>
          </a:solidFill>
          <a:ln w="12700">
            <a:solidFill>
              <a:srgbClr val="C8CDD3"/>
            </a:solidFill>
          </a:ln>
        </p:spPr>
        <p:txBody>
          <a:bodyPr wrap="square" lIns="72390" tIns="182880" rIns="72390" bIns="36195" anchor="t"/>
          <a:lstStyle/>
          <a:p>
            <a:pPr algn="ctr">
              <a:spcBef>
                <a:spcPts val="400"/>
              </a:spcBef>
            </a:pPr>
            <a:r>
              <a:rPr lang="en-US" sz="1400" b="1" dirty="0">
                <a:solidFill>
                  <a:srgbClr val="D90D0D"/>
                </a:solidFill>
                <a:latin typeface="IBM Plex Sans"/>
              </a:rPr>
              <a:t>Connections</a:t>
            </a:r>
          </a:p>
          <a:p>
            <a:pPr algn="ctr">
              <a:spcBef>
                <a:spcPts val="200"/>
              </a:spcBef>
            </a:pPr>
            <a:r>
              <a:rPr lang="en-US" sz="1400" dirty="0">
                <a:solidFill>
                  <a:srgbClr val="333F48"/>
                </a:solidFill>
                <a:latin typeface="IBM Plex Sans"/>
              </a:rPr>
              <a:t>Highway connections on both sides of the border</a:t>
            </a:r>
          </a:p>
        </p:txBody>
      </p:sp>
      <p:sp>
        <p:nvSpPr>
          <p:cNvPr id="67" name="Accent 3"/>
          <p:cNvSpPr/>
          <p:nvPr/>
        </p:nvSpPr>
        <p:spPr>
          <a:xfrm>
            <a:off x="4668980" y="1795315"/>
            <a:ext cx="1968500" cy="38100"/>
          </a:xfrm>
          <a:prstGeom prst="rect">
            <a:avLst/>
          </a:prstGeom>
          <a:solidFill>
            <a:srgbClr val="D90D0D"/>
          </a:solidFill>
          <a:ln>
            <a:noFill/>
          </a:ln>
        </p:spPr>
        <p:txBody>
          <a:bodyPr wrap="square" lIns="72390" tIns="36195" rIns="72390" bIns="36195" anchor="t"/>
          <a:lstStyle/>
          <a:p>
            <a:endParaRPr lang="en-US"/>
          </a:p>
        </p:txBody>
      </p:sp>
      <p:sp>
        <p:nvSpPr>
          <p:cNvPr id="68" name="Badge 3"/>
          <p:cNvSpPr/>
          <p:nvPr/>
        </p:nvSpPr>
        <p:spPr>
          <a:xfrm>
            <a:off x="5462730" y="1604815"/>
            <a:ext cx="381000" cy="381000"/>
          </a:xfrm>
          <a:prstGeom prst="ellipse">
            <a:avLst/>
          </a:prstGeom>
          <a:solidFill>
            <a:srgbClr val="D90D0D"/>
          </a:solidFill>
          <a:ln>
            <a:noFill/>
          </a:ln>
        </p:spPr>
        <p:txBody>
          <a:bodyPr wrap="none" lIns="0" tIns="0" rIns="0" bIns="0" anchor="ctr"/>
          <a:lstStyle/>
          <a:p>
            <a:pPr algn="ctr"/>
            <a:r>
              <a:rPr lang="en-US" sz="1400" b="1" dirty="0">
                <a:solidFill>
                  <a:srgbClr val="FFFFFF"/>
                </a:solidFill>
                <a:latin typeface="IBM Plex Sans"/>
              </a:rPr>
              <a:t>3</a:t>
            </a:r>
          </a:p>
        </p:txBody>
      </p:sp>
      <p:sp>
        <p:nvSpPr>
          <p:cNvPr id="69" name="Card 4"/>
          <p:cNvSpPr/>
          <p:nvPr/>
        </p:nvSpPr>
        <p:spPr>
          <a:xfrm>
            <a:off x="6847603" y="1795315"/>
            <a:ext cx="2072410" cy="1219200"/>
          </a:xfrm>
          <a:prstGeom prst="roundRect">
            <a:avLst>
              <a:gd name="adj" fmla="val 8000"/>
            </a:avLst>
          </a:prstGeom>
          <a:solidFill>
            <a:srgbClr val="FFFFFF"/>
          </a:solidFill>
          <a:ln w="12700">
            <a:solidFill>
              <a:srgbClr val="C8CDD3"/>
            </a:solidFill>
          </a:ln>
        </p:spPr>
        <p:txBody>
          <a:bodyPr wrap="square" lIns="72390" tIns="182880" rIns="72390" bIns="36195" anchor="t"/>
          <a:lstStyle/>
          <a:p>
            <a:pPr algn="ctr">
              <a:spcBef>
                <a:spcPts val="400"/>
              </a:spcBef>
            </a:pPr>
            <a:r>
              <a:rPr lang="en-US" sz="1400" b="1" dirty="0">
                <a:solidFill>
                  <a:srgbClr val="002E69"/>
                </a:solidFill>
                <a:latin typeface="IBM Plex Sans"/>
              </a:rPr>
              <a:t>Hours &amp; Lanes</a:t>
            </a:r>
          </a:p>
          <a:p>
            <a:pPr algn="ctr">
              <a:spcBef>
                <a:spcPts val="200"/>
              </a:spcBef>
            </a:pPr>
            <a:r>
              <a:rPr lang="en-US" sz="1400" dirty="0">
                <a:solidFill>
                  <a:srgbClr val="333F48"/>
                </a:solidFill>
                <a:latin typeface="IBM Plex Sans"/>
              </a:rPr>
              <a:t>Hours of operation and inspection lanes (CBP and ADUANAS)</a:t>
            </a:r>
          </a:p>
        </p:txBody>
      </p:sp>
      <p:sp>
        <p:nvSpPr>
          <p:cNvPr id="70" name="Accent 4"/>
          <p:cNvSpPr/>
          <p:nvPr/>
        </p:nvSpPr>
        <p:spPr>
          <a:xfrm>
            <a:off x="6899558" y="1795315"/>
            <a:ext cx="1968500" cy="38100"/>
          </a:xfrm>
          <a:prstGeom prst="rect">
            <a:avLst/>
          </a:prstGeom>
          <a:solidFill>
            <a:srgbClr val="002E69"/>
          </a:solidFill>
          <a:ln>
            <a:noFill/>
          </a:ln>
        </p:spPr>
        <p:txBody>
          <a:bodyPr wrap="square" lIns="72390" tIns="36195" rIns="72390" bIns="36195" anchor="t"/>
          <a:lstStyle/>
          <a:p>
            <a:endParaRPr lang="en-US"/>
          </a:p>
        </p:txBody>
      </p:sp>
      <p:sp>
        <p:nvSpPr>
          <p:cNvPr id="71" name="Badge 4"/>
          <p:cNvSpPr/>
          <p:nvPr/>
        </p:nvSpPr>
        <p:spPr>
          <a:xfrm>
            <a:off x="7693308" y="1604815"/>
            <a:ext cx="381000" cy="381000"/>
          </a:xfrm>
          <a:prstGeom prst="ellipse">
            <a:avLst/>
          </a:prstGeom>
          <a:solidFill>
            <a:srgbClr val="002E69"/>
          </a:solidFill>
          <a:ln>
            <a:noFill/>
          </a:ln>
        </p:spPr>
        <p:txBody>
          <a:bodyPr wrap="none" lIns="0" tIns="0" rIns="0" bIns="0" anchor="ctr"/>
          <a:lstStyle/>
          <a:p>
            <a:pPr algn="ctr"/>
            <a:r>
              <a:rPr lang="en-US" sz="1400" b="1" dirty="0">
                <a:solidFill>
                  <a:srgbClr val="FFFFFF"/>
                </a:solidFill>
                <a:latin typeface="IBM Plex Sans"/>
              </a:rPr>
              <a:t>4</a:t>
            </a:r>
          </a:p>
        </p:txBody>
      </p:sp>
      <p:sp>
        <p:nvSpPr>
          <p:cNvPr id="72" name="Card 5"/>
          <p:cNvSpPr/>
          <p:nvPr/>
        </p:nvSpPr>
        <p:spPr>
          <a:xfrm>
            <a:off x="1306370" y="3363185"/>
            <a:ext cx="2072410" cy="1219200"/>
          </a:xfrm>
          <a:prstGeom prst="roundRect">
            <a:avLst>
              <a:gd name="adj" fmla="val 8000"/>
            </a:avLst>
          </a:prstGeom>
          <a:solidFill>
            <a:srgbClr val="FFFFFF"/>
          </a:solidFill>
          <a:ln w="12700">
            <a:solidFill>
              <a:srgbClr val="C8CDD3"/>
            </a:solidFill>
          </a:ln>
        </p:spPr>
        <p:txBody>
          <a:bodyPr wrap="square" lIns="72390" tIns="182880" rIns="72390" bIns="36195" anchor="t"/>
          <a:lstStyle/>
          <a:p>
            <a:pPr algn="ctr">
              <a:spcBef>
                <a:spcPts val="400"/>
              </a:spcBef>
            </a:pPr>
            <a:r>
              <a:rPr lang="en-US" sz="1400" b="1" dirty="0">
                <a:solidFill>
                  <a:srgbClr val="0056A9"/>
                </a:solidFill>
                <a:latin typeface="IBM Plex Sans"/>
              </a:rPr>
              <a:t>Toll Rates</a:t>
            </a:r>
          </a:p>
          <a:p>
            <a:pPr algn="ctr">
              <a:spcBef>
                <a:spcPts val="200"/>
              </a:spcBef>
            </a:pPr>
            <a:r>
              <a:rPr lang="en-US" sz="1400" dirty="0">
                <a:solidFill>
                  <a:srgbClr val="333F48"/>
                </a:solidFill>
                <a:latin typeface="IBM Plex Sans"/>
              </a:rPr>
              <a:t>Toll rates by crossing mode and vehicle type</a:t>
            </a:r>
          </a:p>
        </p:txBody>
      </p:sp>
      <p:sp>
        <p:nvSpPr>
          <p:cNvPr id="73" name="Accent 5"/>
          <p:cNvSpPr/>
          <p:nvPr/>
        </p:nvSpPr>
        <p:spPr>
          <a:xfrm>
            <a:off x="1358325" y="3363185"/>
            <a:ext cx="1968500" cy="38100"/>
          </a:xfrm>
          <a:prstGeom prst="rect">
            <a:avLst/>
          </a:prstGeom>
          <a:solidFill>
            <a:srgbClr val="0056A9"/>
          </a:solidFill>
          <a:ln>
            <a:noFill/>
          </a:ln>
        </p:spPr>
        <p:txBody>
          <a:bodyPr wrap="square" lIns="72390" tIns="36195" rIns="72390" bIns="36195" anchor="t"/>
          <a:lstStyle/>
          <a:p>
            <a:endParaRPr lang="en-US"/>
          </a:p>
        </p:txBody>
      </p:sp>
      <p:sp>
        <p:nvSpPr>
          <p:cNvPr id="74" name="Badge 5"/>
          <p:cNvSpPr/>
          <p:nvPr/>
        </p:nvSpPr>
        <p:spPr>
          <a:xfrm>
            <a:off x="2152075" y="3172685"/>
            <a:ext cx="381000" cy="381000"/>
          </a:xfrm>
          <a:prstGeom prst="ellipse">
            <a:avLst/>
          </a:prstGeom>
          <a:solidFill>
            <a:srgbClr val="0056A9"/>
          </a:solidFill>
          <a:ln>
            <a:noFill/>
          </a:ln>
        </p:spPr>
        <p:txBody>
          <a:bodyPr wrap="none" lIns="0" tIns="0" rIns="0" bIns="0" anchor="ctr"/>
          <a:lstStyle/>
          <a:p>
            <a:pPr algn="ctr"/>
            <a:r>
              <a:rPr lang="en-US" sz="1400" b="1" dirty="0">
                <a:solidFill>
                  <a:srgbClr val="FFFFFF"/>
                </a:solidFill>
                <a:latin typeface="IBM Plex Sans"/>
              </a:rPr>
              <a:t>5</a:t>
            </a:r>
          </a:p>
        </p:txBody>
      </p:sp>
      <p:sp>
        <p:nvSpPr>
          <p:cNvPr id="75" name="Card 6"/>
          <p:cNvSpPr/>
          <p:nvPr/>
        </p:nvSpPr>
        <p:spPr>
          <a:xfrm>
            <a:off x="3542145" y="3363185"/>
            <a:ext cx="2072410" cy="1219200"/>
          </a:xfrm>
          <a:prstGeom prst="roundRect">
            <a:avLst>
              <a:gd name="adj" fmla="val 8000"/>
            </a:avLst>
          </a:prstGeom>
          <a:solidFill>
            <a:srgbClr val="FFFFFF"/>
          </a:solidFill>
          <a:ln w="12700">
            <a:solidFill>
              <a:srgbClr val="C8CDD3"/>
            </a:solidFill>
          </a:ln>
        </p:spPr>
        <p:txBody>
          <a:bodyPr wrap="square" lIns="72390" tIns="182880" rIns="72390" bIns="36195" anchor="t"/>
          <a:lstStyle/>
          <a:p>
            <a:pPr algn="ctr">
              <a:spcBef>
                <a:spcPts val="400"/>
              </a:spcBef>
            </a:pPr>
            <a:r>
              <a:rPr lang="en-US" sz="1400" b="1" dirty="0">
                <a:solidFill>
                  <a:srgbClr val="196533"/>
                </a:solidFill>
                <a:latin typeface="IBM Plex Sans"/>
              </a:rPr>
              <a:t>Visualizations</a:t>
            </a:r>
          </a:p>
          <a:p>
            <a:pPr algn="ctr">
              <a:spcBef>
                <a:spcPts val="200"/>
              </a:spcBef>
            </a:pPr>
            <a:r>
              <a:rPr lang="en-US" sz="1400" dirty="0">
                <a:solidFill>
                  <a:srgbClr val="333F48"/>
                </a:solidFill>
                <a:latin typeface="IBM Plex Sans"/>
              </a:rPr>
              <a:t>Data visualizations and photo gallery</a:t>
            </a:r>
          </a:p>
        </p:txBody>
      </p:sp>
      <p:sp>
        <p:nvSpPr>
          <p:cNvPr id="76" name="Accent 6"/>
          <p:cNvSpPr/>
          <p:nvPr/>
        </p:nvSpPr>
        <p:spPr>
          <a:xfrm>
            <a:off x="3594100" y="3363185"/>
            <a:ext cx="1968500" cy="38100"/>
          </a:xfrm>
          <a:prstGeom prst="rect">
            <a:avLst/>
          </a:prstGeom>
          <a:solidFill>
            <a:srgbClr val="196533"/>
          </a:solidFill>
          <a:ln>
            <a:noFill/>
          </a:ln>
        </p:spPr>
        <p:txBody>
          <a:bodyPr wrap="square" lIns="72390" tIns="36195" rIns="72390" bIns="36195" anchor="t"/>
          <a:lstStyle/>
          <a:p>
            <a:endParaRPr lang="en-US"/>
          </a:p>
        </p:txBody>
      </p:sp>
      <p:sp>
        <p:nvSpPr>
          <p:cNvPr id="77" name="Badge 6"/>
          <p:cNvSpPr/>
          <p:nvPr/>
        </p:nvSpPr>
        <p:spPr>
          <a:xfrm>
            <a:off x="4387850" y="3172685"/>
            <a:ext cx="381000" cy="381000"/>
          </a:xfrm>
          <a:prstGeom prst="ellipse">
            <a:avLst/>
          </a:prstGeom>
          <a:solidFill>
            <a:srgbClr val="196533"/>
          </a:solidFill>
          <a:ln>
            <a:noFill/>
          </a:ln>
        </p:spPr>
        <p:txBody>
          <a:bodyPr wrap="none" lIns="0" tIns="0" rIns="0" bIns="0" anchor="ctr"/>
          <a:lstStyle/>
          <a:p>
            <a:pPr algn="ctr"/>
            <a:r>
              <a:rPr lang="en-US" sz="1400" b="1" dirty="0">
                <a:solidFill>
                  <a:srgbClr val="FFFFFF"/>
                </a:solidFill>
                <a:latin typeface="IBM Plex Sans"/>
              </a:rPr>
              <a:t>6</a:t>
            </a:r>
          </a:p>
        </p:txBody>
      </p:sp>
      <p:sp>
        <p:nvSpPr>
          <p:cNvPr id="78" name="Card 7"/>
          <p:cNvSpPr/>
          <p:nvPr/>
        </p:nvSpPr>
        <p:spPr>
          <a:xfrm>
            <a:off x="5788310" y="3363185"/>
            <a:ext cx="2072410" cy="1219200"/>
          </a:xfrm>
          <a:prstGeom prst="roundRect">
            <a:avLst>
              <a:gd name="adj" fmla="val 8000"/>
            </a:avLst>
          </a:prstGeom>
          <a:solidFill>
            <a:srgbClr val="FFFFFF"/>
          </a:solidFill>
          <a:ln w="12700">
            <a:solidFill>
              <a:srgbClr val="C8CDD3"/>
            </a:solidFill>
          </a:ln>
        </p:spPr>
        <p:txBody>
          <a:bodyPr wrap="square" lIns="72390" tIns="182880" rIns="72390" bIns="36195" anchor="t"/>
          <a:lstStyle/>
          <a:p>
            <a:pPr algn="ctr">
              <a:spcBef>
                <a:spcPts val="400"/>
              </a:spcBef>
            </a:pPr>
            <a:r>
              <a:rPr lang="en-US" sz="1400" b="1" dirty="0">
                <a:solidFill>
                  <a:srgbClr val="D90D0D"/>
                </a:solidFill>
                <a:latin typeface="IBM Plex Sans"/>
              </a:rPr>
              <a:t>PDF Fact Sheet</a:t>
            </a:r>
          </a:p>
          <a:p>
            <a:pPr algn="ctr">
              <a:spcBef>
                <a:spcPts val="200"/>
              </a:spcBef>
            </a:pPr>
            <a:r>
              <a:rPr lang="en-US" sz="1400" dirty="0">
                <a:solidFill>
                  <a:srgbClr val="333F48"/>
                </a:solidFill>
                <a:latin typeface="IBM Plex Sans"/>
              </a:rPr>
              <a:t>Download button generates a 3-page print-ready PDF</a:t>
            </a:r>
          </a:p>
        </p:txBody>
      </p:sp>
      <p:sp>
        <p:nvSpPr>
          <p:cNvPr id="79" name="Accent 7"/>
          <p:cNvSpPr/>
          <p:nvPr/>
        </p:nvSpPr>
        <p:spPr>
          <a:xfrm>
            <a:off x="5840265" y="3363185"/>
            <a:ext cx="1968500" cy="38100"/>
          </a:xfrm>
          <a:prstGeom prst="rect">
            <a:avLst/>
          </a:prstGeom>
          <a:solidFill>
            <a:srgbClr val="D90D0D"/>
          </a:solidFill>
          <a:ln>
            <a:noFill/>
          </a:ln>
        </p:spPr>
        <p:txBody>
          <a:bodyPr wrap="square" lIns="72390" tIns="36195" rIns="72390" bIns="36195" anchor="t"/>
          <a:lstStyle/>
          <a:p>
            <a:endParaRPr lang="en-US"/>
          </a:p>
        </p:txBody>
      </p:sp>
      <p:sp>
        <p:nvSpPr>
          <p:cNvPr id="80" name="Badge 7"/>
          <p:cNvSpPr/>
          <p:nvPr/>
        </p:nvSpPr>
        <p:spPr>
          <a:xfrm>
            <a:off x="6634015" y="3172685"/>
            <a:ext cx="381000" cy="381000"/>
          </a:xfrm>
          <a:prstGeom prst="ellipse">
            <a:avLst/>
          </a:prstGeom>
          <a:solidFill>
            <a:srgbClr val="D90D0D"/>
          </a:solidFill>
          <a:ln>
            <a:noFill/>
          </a:ln>
        </p:spPr>
        <p:txBody>
          <a:bodyPr wrap="none" lIns="0" tIns="0" rIns="0" bIns="0" anchor="ctr"/>
          <a:lstStyle/>
          <a:p>
            <a:pPr algn="ctr"/>
            <a:r>
              <a:rPr lang="en-US" sz="1400" b="1" dirty="0">
                <a:solidFill>
                  <a:srgbClr val="FFFFFF"/>
                </a:solidFill>
                <a:latin typeface="IBM Plex Sans"/>
              </a:rPr>
              <a:t>7</a:t>
            </a:r>
          </a:p>
        </p:txBody>
      </p:sp>
      <p:sp>
        <p:nvSpPr>
          <p:cNvPr id="90" name="Callout"/>
          <p:cNvSpPr/>
          <p:nvPr/>
        </p:nvSpPr>
        <p:spPr>
          <a:xfrm>
            <a:off x="732847" y="4597400"/>
            <a:ext cx="7310005" cy="482600"/>
          </a:xfrm>
          <a:prstGeom prst="roundRect">
            <a:avLst>
              <a:gd name="adj" fmla="val 10000"/>
            </a:avLst>
          </a:prstGeom>
          <a:noFill/>
          <a:ln w="19050">
            <a:noFill/>
          </a:ln>
        </p:spPr>
        <p:txBody>
          <a:bodyPr wrap="square" lIns="72390" tIns="36195" rIns="72390" bIns="36195" anchor="ctr"/>
          <a:lstStyle/>
          <a:p>
            <a:pPr algn="ctr"/>
            <a:r>
              <a:rPr lang="en-US" sz="1400" b="1" dirty="0">
                <a:solidFill>
                  <a:srgbClr val="002E69"/>
                </a:solidFill>
                <a:latin typeface="IBM Plex Sans"/>
              </a:rPr>
              <a:t>One template for all 34 crossings </a:t>
            </a:r>
            <a:r>
              <a:rPr lang="en-US" sz="1400" dirty="0">
                <a:solidFill>
                  <a:srgbClr val="333F48"/>
                </a:solidFill>
                <a:latin typeface="IBM Plex Sans"/>
              </a:rPr>
              <a:t>— just change the Bridge-ID.  </a:t>
            </a:r>
            <a:r>
              <a:rPr lang="en-US" sz="1400" u="sng" dirty="0">
                <a:solidFill>
                  <a:srgbClr val="0056A9"/>
                </a:solidFill>
                <a:latin typeface="IBM Plex Sans"/>
              </a:rPr>
              <a:t>View Bridge Page →</a:t>
            </a:r>
          </a:p>
        </p:txBody>
      </p:sp>
    </p:spTree>
    <p:extLst>
      <p:ext uri="{BB962C8B-B14F-4D97-AF65-F5344CB8AC3E}">
        <p14:creationId xmlns:p14="http://schemas.microsoft.com/office/powerpoint/2010/main" val="2197920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EB6C-6D8F-A9B7-A294-17362D6AB77E}"/>
              </a:ext>
            </a:extLst>
          </p:cNvPr>
          <p:cNvSpPr>
            <a:spLocks noGrp="1"/>
          </p:cNvSpPr>
          <p:nvPr>
            <p:ph type="title"/>
          </p:nvPr>
        </p:nvSpPr>
        <p:spPr/>
        <p:txBody>
          <a:bodyPr>
            <a:normAutofit fontScale="90000"/>
          </a:bodyPr>
          <a:lstStyle/>
          <a:p>
            <a:r>
              <a:rPr lang="en-US" dirty="0"/>
              <a:t>The PDF Fact Sheet  (CSV-Driven)</a:t>
            </a:r>
          </a:p>
        </p:txBody>
      </p:sp>
      <p:pic>
        <p:nvPicPr>
          <p:cNvPr id="5" name="Picture 4">
            <a:extLst>
              <a:ext uri="{FF2B5EF4-FFF2-40B4-BE49-F238E27FC236}">
                <a16:creationId xmlns:a16="http://schemas.microsoft.com/office/drawing/2014/main" id="{073B20CA-9B08-327D-5687-A1859397833B}"/>
              </a:ext>
            </a:extLst>
          </p:cNvPr>
          <p:cNvPicPr>
            <a:picLocks noChangeAspect="1"/>
          </p:cNvPicPr>
          <p:nvPr/>
        </p:nvPicPr>
        <p:blipFill>
          <a:blip r:embed="rId3"/>
          <a:srcRect t="8569" b="1924"/>
          <a:stretch>
            <a:fillRect/>
          </a:stretch>
        </p:blipFill>
        <p:spPr>
          <a:xfrm>
            <a:off x="381000" y="1554742"/>
            <a:ext cx="1651000" cy="914400"/>
          </a:xfrm>
          <a:prstGeom prst="rect">
            <a:avLst/>
          </a:prstGeom>
        </p:spPr>
      </p:pic>
      <p:pic>
        <p:nvPicPr>
          <p:cNvPr id="8" name="Picture 7">
            <a:extLst>
              <a:ext uri="{FF2B5EF4-FFF2-40B4-BE49-F238E27FC236}">
                <a16:creationId xmlns:a16="http://schemas.microsoft.com/office/drawing/2014/main" id="{F252969A-0A06-B89B-F0D0-20E022FC3FF7}"/>
              </a:ext>
            </a:extLst>
          </p:cNvPr>
          <p:cNvPicPr>
            <a:picLocks noChangeAspect="1"/>
          </p:cNvPicPr>
          <p:nvPr/>
        </p:nvPicPr>
        <p:blipFill>
          <a:blip r:embed="rId4"/>
          <a:stretch>
            <a:fillRect/>
          </a:stretch>
        </p:blipFill>
        <p:spPr>
          <a:xfrm>
            <a:off x="381000" y="2570742"/>
            <a:ext cx="1651000" cy="914400"/>
          </a:xfrm>
          <a:prstGeom prst="rect">
            <a:avLst/>
          </a:prstGeom>
        </p:spPr>
      </p:pic>
      <p:pic>
        <p:nvPicPr>
          <p:cNvPr id="10" name="Picture 9">
            <a:extLst>
              <a:ext uri="{FF2B5EF4-FFF2-40B4-BE49-F238E27FC236}">
                <a16:creationId xmlns:a16="http://schemas.microsoft.com/office/drawing/2014/main" id="{5BD0C838-FAD2-2BFC-7451-769F09EEE7FD}"/>
              </a:ext>
            </a:extLst>
          </p:cNvPr>
          <p:cNvPicPr>
            <a:picLocks noChangeAspect="1"/>
          </p:cNvPicPr>
          <p:nvPr/>
        </p:nvPicPr>
        <p:blipFill>
          <a:blip r:embed="rId5"/>
          <a:stretch>
            <a:fillRect/>
          </a:stretch>
        </p:blipFill>
        <p:spPr>
          <a:xfrm>
            <a:off x="381000" y="3586742"/>
            <a:ext cx="1651000" cy="914400"/>
          </a:xfrm>
          <a:prstGeom prst="rect">
            <a:avLst/>
          </a:prstGeom>
        </p:spPr>
      </p:pic>
      <p:sp>
        <p:nvSpPr>
          <p:cNvPr id="50" name="Subtitle Intro"/>
          <p:cNvSpPr/>
          <p:nvPr/>
        </p:nvSpPr>
        <p:spPr>
          <a:xfrm>
            <a:off x="457200" y="1206500"/>
            <a:ext cx="7874000" cy="304800"/>
          </a:xfrm>
          <a:prstGeom prst="rect">
            <a:avLst/>
          </a:prstGeom>
          <a:noFill/>
          <a:ln>
            <a:noFill/>
          </a:ln>
        </p:spPr>
        <p:txBody>
          <a:bodyPr wrap="square" lIns="91440" tIns="45720" rIns="91440" bIns="45720" anchor="ctr"/>
          <a:lstStyle/>
          <a:p>
            <a:pPr algn="l"/>
            <a:r>
              <a:rPr lang="en-US" sz="1400" dirty="0">
                <a:solidFill>
                  <a:srgbClr val="333F48"/>
                </a:solidFill>
                <a:latin typeface="IBM Plex Sans"/>
              </a:rPr>
              <a:t>Each bridge page has a Download Fact Sheet button that generates a 3-page PDF</a:t>
            </a:r>
          </a:p>
        </p:txBody>
      </p:sp>
      <p:sp>
        <p:nvSpPr>
          <p:cNvPr id="60" name="Card 1"/>
          <p:cNvSpPr/>
          <p:nvPr/>
        </p:nvSpPr>
        <p:spPr>
          <a:xfrm>
            <a:off x="2159000" y="1636284"/>
            <a:ext cx="6604000" cy="751316"/>
          </a:xfrm>
          <a:prstGeom prst="roundRect">
            <a:avLst>
              <a:gd name="adj" fmla="val 10000"/>
            </a:avLst>
          </a:prstGeom>
          <a:solidFill>
            <a:srgbClr val="FFFFFF"/>
          </a:solidFill>
          <a:ln w="12700">
            <a:solidFill>
              <a:srgbClr val="C8CDD3"/>
            </a:solidFill>
          </a:ln>
        </p:spPr>
        <p:txBody>
          <a:bodyPr wrap="square" lIns="91440" tIns="45720" rIns="91440" bIns="45720" anchor="ctr"/>
          <a:lstStyle/>
          <a:p>
            <a:pPr marL="457200" algn="l"/>
            <a:r>
              <a:rPr lang="en-US" sz="1600" b="1" dirty="0">
                <a:solidFill>
                  <a:srgbClr val="0056A9"/>
                </a:solidFill>
                <a:latin typeface="IBM Plex Sans"/>
              </a:rPr>
              <a:t>Page 1: Overview</a:t>
            </a:r>
          </a:p>
          <a:p>
            <a:pPr marL="457200" algn="l"/>
            <a:r>
              <a:rPr lang="en-US" sz="1400" dirty="0">
                <a:solidFill>
                  <a:srgbClr val="333F48"/>
                </a:solidFill>
                <a:latin typeface="IBM Plex Sans"/>
              </a:rPr>
              <a:t>Bridge overview, location, description, and map</a:t>
            </a:r>
          </a:p>
        </p:txBody>
      </p:sp>
      <p:sp>
        <p:nvSpPr>
          <p:cNvPr id="61" name="Badge 1"/>
          <p:cNvSpPr/>
          <p:nvPr/>
        </p:nvSpPr>
        <p:spPr>
          <a:xfrm>
            <a:off x="2032000" y="1821442"/>
            <a:ext cx="381000" cy="381000"/>
          </a:xfrm>
          <a:prstGeom prst="ellipse">
            <a:avLst/>
          </a:prstGeom>
          <a:solidFill>
            <a:srgbClr val="0056A9"/>
          </a:solidFill>
          <a:ln>
            <a:noFill/>
          </a:ln>
        </p:spPr>
        <p:txBody>
          <a:bodyPr wrap="none" lIns="0" tIns="0" rIns="0" bIns="0" anchor="ctr"/>
          <a:lstStyle/>
          <a:p>
            <a:pPr algn="ctr"/>
            <a:r>
              <a:rPr lang="en-US" sz="1400" b="1" dirty="0">
                <a:solidFill>
                  <a:srgbClr val="FFFFFF"/>
                </a:solidFill>
                <a:latin typeface="IBM Plex Sans"/>
              </a:rPr>
              <a:t>1</a:t>
            </a:r>
          </a:p>
        </p:txBody>
      </p:sp>
      <p:sp>
        <p:nvSpPr>
          <p:cNvPr id="70" name="Card 2"/>
          <p:cNvSpPr/>
          <p:nvPr/>
        </p:nvSpPr>
        <p:spPr>
          <a:xfrm>
            <a:off x="2159000" y="2652284"/>
            <a:ext cx="6604000" cy="751316"/>
          </a:xfrm>
          <a:prstGeom prst="roundRect">
            <a:avLst>
              <a:gd name="adj" fmla="val 10000"/>
            </a:avLst>
          </a:prstGeom>
          <a:solidFill>
            <a:srgbClr val="FFFFFF"/>
          </a:solidFill>
          <a:ln w="12700">
            <a:solidFill>
              <a:srgbClr val="C8CDD3"/>
            </a:solidFill>
          </a:ln>
        </p:spPr>
        <p:txBody>
          <a:bodyPr wrap="square" lIns="91440" tIns="45720" rIns="91440" bIns="45720" anchor="ctr"/>
          <a:lstStyle/>
          <a:p>
            <a:pPr marL="457200" algn="l"/>
            <a:r>
              <a:rPr lang="en-US" sz="1600" b="1" dirty="0">
                <a:solidFill>
                  <a:srgbClr val="196533"/>
                </a:solidFill>
                <a:latin typeface="IBM Plex Sans"/>
              </a:rPr>
              <a:t>Page 2: Operating Information</a:t>
            </a:r>
          </a:p>
          <a:p>
            <a:pPr marL="457200" algn="l"/>
            <a:r>
              <a:rPr lang="en-US" sz="1400" dirty="0">
                <a:solidFill>
                  <a:srgbClr val="333F48"/>
                </a:solidFill>
                <a:latin typeface="IBM Plex Sans"/>
              </a:rPr>
              <a:t>Highway connections, inspection facilities, hours of operation, toll rates, and a "Did You Know?" callout</a:t>
            </a:r>
          </a:p>
        </p:txBody>
      </p:sp>
      <p:sp>
        <p:nvSpPr>
          <p:cNvPr id="71" name="Badge 2"/>
          <p:cNvSpPr/>
          <p:nvPr/>
        </p:nvSpPr>
        <p:spPr>
          <a:xfrm>
            <a:off x="2032000" y="2837442"/>
            <a:ext cx="381000" cy="381000"/>
          </a:xfrm>
          <a:prstGeom prst="ellipse">
            <a:avLst/>
          </a:prstGeom>
          <a:solidFill>
            <a:srgbClr val="196533"/>
          </a:solidFill>
          <a:ln>
            <a:noFill/>
          </a:ln>
        </p:spPr>
        <p:txBody>
          <a:bodyPr wrap="none" lIns="0" tIns="0" rIns="0" bIns="0" anchor="ctr"/>
          <a:lstStyle/>
          <a:p>
            <a:pPr algn="ctr"/>
            <a:r>
              <a:rPr lang="en-US" sz="1400" b="1" dirty="0">
                <a:solidFill>
                  <a:srgbClr val="FFFFFF"/>
                </a:solidFill>
                <a:latin typeface="IBM Plex Sans"/>
              </a:rPr>
              <a:t>2</a:t>
            </a:r>
          </a:p>
        </p:txBody>
      </p:sp>
      <p:sp>
        <p:nvSpPr>
          <p:cNvPr id="80" name="Card 3"/>
          <p:cNvSpPr/>
          <p:nvPr/>
        </p:nvSpPr>
        <p:spPr>
          <a:xfrm>
            <a:off x="2159000" y="3668284"/>
            <a:ext cx="6604000" cy="751316"/>
          </a:xfrm>
          <a:prstGeom prst="roundRect">
            <a:avLst>
              <a:gd name="adj" fmla="val 10000"/>
            </a:avLst>
          </a:prstGeom>
          <a:solidFill>
            <a:srgbClr val="FFFFFF"/>
          </a:solidFill>
          <a:ln w="12700">
            <a:solidFill>
              <a:srgbClr val="C8CDD3"/>
            </a:solidFill>
          </a:ln>
        </p:spPr>
        <p:txBody>
          <a:bodyPr wrap="square" lIns="91440" tIns="45720" rIns="91440" bIns="45720" anchor="ctr"/>
          <a:lstStyle/>
          <a:p>
            <a:pPr marL="457200" algn="l"/>
            <a:r>
              <a:rPr lang="en-US" sz="1600" b="1" dirty="0">
                <a:solidFill>
                  <a:srgbClr val="D90D0D"/>
                </a:solidFill>
                <a:latin typeface="IBM Plex Sans"/>
              </a:rPr>
              <a:t>Page 3: Crossing Trends</a:t>
            </a:r>
          </a:p>
          <a:p>
            <a:pPr marL="457200" algn="l"/>
            <a:r>
              <a:rPr lang="en-US" sz="1400" dirty="0">
                <a:solidFill>
                  <a:srgbClr val="333F48"/>
                </a:solidFill>
                <a:latin typeface="IBM Plex Sans"/>
              </a:rPr>
              <a:t>Data visualizations (crossing volume charts)</a:t>
            </a:r>
          </a:p>
        </p:txBody>
      </p:sp>
      <p:sp>
        <p:nvSpPr>
          <p:cNvPr id="81" name="Badge 3"/>
          <p:cNvSpPr/>
          <p:nvPr/>
        </p:nvSpPr>
        <p:spPr>
          <a:xfrm>
            <a:off x="2032000" y="3853442"/>
            <a:ext cx="381000" cy="381000"/>
          </a:xfrm>
          <a:prstGeom prst="ellipse">
            <a:avLst/>
          </a:prstGeom>
          <a:solidFill>
            <a:srgbClr val="D90D0D"/>
          </a:solidFill>
          <a:ln>
            <a:noFill/>
          </a:ln>
        </p:spPr>
        <p:txBody>
          <a:bodyPr wrap="none" lIns="0" tIns="0" rIns="0" bIns="0" anchor="ctr"/>
          <a:lstStyle/>
          <a:p>
            <a:pPr algn="ctr"/>
            <a:r>
              <a:rPr lang="en-US" sz="1400" b="1" dirty="0">
                <a:solidFill>
                  <a:srgbClr val="FFFFFF"/>
                </a:solidFill>
                <a:latin typeface="IBM Plex Sans"/>
              </a:rPr>
              <a:t>3</a:t>
            </a:r>
          </a:p>
        </p:txBody>
      </p:sp>
      <p:sp>
        <p:nvSpPr>
          <p:cNvPr id="95" name="Takeaway Callout"/>
          <p:cNvSpPr/>
          <p:nvPr/>
        </p:nvSpPr>
        <p:spPr>
          <a:xfrm>
            <a:off x="812800" y="4700341"/>
            <a:ext cx="7518400" cy="292100"/>
          </a:xfrm>
          <a:prstGeom prst="roundRect">
            <a:avLst>
              <a:gd name="adj" fmla="val 10000"/>
            </a:avLst>
          </a:prstGeom>
          <a:noFill/>
          <a:ln w="19050">
            <a:noFill/>
          </a:ln>
        </p:spPr>
        <p:txBody>
          <a:bodyPr wrap="square" lIns="91440" tIns="45720" rIns="91440" bIns="45720" anchor="ctr"/>
          <a:lstStyle/>
          <a:p>
            <a:pPr algn="ctr"/>
            <a:r>
              <a:rPr lang="en-US" sz="1200" b="1" dirty="0">
                <a:solidFill>
                  <a:srgbClr val="002E69"/>
                </a:solidFill>
                <a:latin typeface="IBM Plex Sans"/>
              </a:rPr>
              <a:t>Same data, two outputs </a:t>
            </a:r>
            <a:r>
              <a:rPr lang="en-US" sz="1200" dirty="0">
                <a:solidFill>
                  <a:srgbClr val="333F48"/>
                </a:solidFill>
                <a:latin typeface="IBM Plex Sans"/>
              </a:rPr>
              <a:t>— the live web page and a downloadable PDF, both generated from the CSV files.</a:t>
            </a:r>
          </a:p>
        </p:txBody>
      </p:sp>
    </p:spTree>
    <p:extLst>
      <p:ext uri="{BB962C8B-B14F-4D97-AF65-F5344CB8AC3E}">
        <p14:creationId xmlns:p14="http://schemas.microsoft.com/office/powerpoint/2010/main" val="223779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EB6C-6D8F-A9B7-A294-17362D6AB77E}"/>
              </a:ext>
            </a:extLst>
          </p:cNvPr>
          <p:cNvSpPr>
            <a:spLocks noGrp="1"/>
          </p:cNvSpPr>
          <p:nvPr>
            <p:ph type="title"/>
          </p:nvPr>
        </p:nvSpPr>
        <p:spPr/>
        <p:txBody>
          <a:bodyPr>
            <a:normAutofit fontScale="90000"/>
          </a:bodyPr>
          <a:lstStyle/>
          <a:p>
            <a:r>
              <a:rPr lang="en-US" dirty="0"/>
              <a:t>Updating the Data</a:t>
            </a:r>
          </a:p>
        </p:txBody>
      </p:sp>
      <p:sp>
        <p:nvSpPr>
          <p:cNvPr id="401" name="Key Advantage Banner"/>
          <p:cNvSpPr/>
          <p:nvPr/>
        </p:nvSpPr>
        <p:spPr>
          <a:xfrm>
            <a:off x="457200" y="1270000"/>
            <a:ext cx="8229600" cy="609600"/>
          </a:xfrm>
          <a:prstGeom prst="roundRect">
            <a:avLst>
              <a:gd name="adj" fmla="val 16667"/>
            </a:avLst>
          </a:prstGeom>
          <a:solidFill>
            <a:srgbClr val="0056A9"/>
          </a:solidFill>
          <a:ln>
            <a:noFill/>
          </a:ln>
        </p:spPr>
        <p:txBody>
          <a:bodyPr wrap="square" lIns="108000" tIns="36000" rIns="108000" bIns="36000" anchor="ctr"/>
          <a:lstStyle/>
          <a:p>
            <a:pPr algn="ctr"/>
            <a:r>
              <a:rPr lang="en-US" sz="1500" b="1" dirty="0">
                <a:solidFill>
                  <a:srgbClr val="FFFFFF"/>
                </a:solidFill>
                <a:latin typeface="+mj-lt"/>
              </a:rPr>
              <a:t>Key Advantage:  </a:t>
            </a:r>
            <a:r>
              <a:rPr lang="en-US" sz="1500" dirty="0">
                <a:solidFill>
                  <a:srgbClr val="FFFFFF"/>
                </a:solidFill>
              </a:rPr>
              <a:t>Edit a CSV in Excel, save to GitHub, and the website updates instantly.</a:t>
            </a:r>
          </a:p>
        </p:txBody>
      </p:sp>
      <p:sp>
        <p:nvSpPr>
          <p:cNvPr id="402" name="Example Header"/>
          <p:cNvSpPr txBox="1"/>
          <p:nvPr/>
        </p:nvSpPr>
        <p:spPr>
          <a:xfrm>
            <a:off x="457200" y="1968500"/>
            <a:ext cx="8229600" cy="228600"/>
          </a:xfrm>
          <a:prstGeom prst="rect">
            <a:avLst/>
          </a:prstGeom>
          <a:noFill/>
          <a:ln>
            <a:noFill/>
          </a:ln>
        </p:spPr>
        <p:txBody>
          <a:bodyPr wrap="square" lIns="0" tIns="0" rIns="0" bIns="0" anchor="t"/>
          <a:lstStyle/>
          <a:p>
            <a:pPr algn="ctr"/>
            <a:r>
              <a:rPr lang="en-US" sz="1500" b="1" dirty="0">
                <a:solidFill>
                  <a:srgbClr val="333F48"/>
                </a:solidFill>
                <a:latin typeface="+mj-lt"/>
              </a:rPr>
              <a:t>Example: Updating Toll Rates</a:t>
            </a:r>
          </a:p>
        </p:txBody>
      </p:sp>
      <p:sp>
        <p:nvSpPr>
          <p:cNvPr id="403" name="Card 1"/>
          <p:cNvSpPr/>
          <p:nvPr/>
        </p:nvSpPr>
        <p:spPr>
          <a:xfrm>
            <a:off x="609600" y="2739734"/>
            <a:ext cx="1752600" cy="1460500"/>
          </a:xfrm>
          <a:prstGeom prst="roundRect">
            <a:avLst>
              <a:gd name="adj" fmla="val 8000"/>
            </a:avLst>
          </a:prstGeom>
          <a:solidFill>
            <a:srgbClr val="FFFFFF"/>
          </a:solidFill>
          <a:ln w="9525">
            <a:solidFill>
              <a:srgbClr val="C8CDD3"/>
            </a:solidFill>
          </a:ln>
        </p:spPr>
        <p:txBody>
          <a:bodyPr wrap="square" lIns="54000" tIns="279000" rIns="54000" bIns="36000" anchor="t"/>
          <a:lstStyle/>
          <a:p>
            <a:pPr algn="ctr">
              <a:spcAft>
                <a:spcPts val="400"/>
              </a:spcAft>
            </a:pPr>
            <a:r>
              <a:rPr lang="en-US" sz="1400" b="1" dirty="0">
                <a:solidFill>
                  <a:srgbClr val="0056A9"/>
                </a:solidFill>
                <a:latin typeface="+mj-lt"/>
              </a:rPr>
              <a:t>Open CSV</a:t>
            </a:r>
          </a:p>
          <a:p>
            <a:pPr algn="ctr">
              <a:lnSpc>
                <a:spcPct val="115000"/>
              </a:lnSpc>
            </a:pPr>
            <a:r>
              <a:rPr lang="en-US" sz="1400" dirty="0">
                <a:solidFill>
                  <a:srgbClr val="333F48"/>
                </a:solidFill>
              </a:rPr>
              <a:t>Open the toll data file in Excel</a:t>
            </a:r>
          </a:p>
        </p:txBody>
      </p:sp>
      <p:sp>
        <p:nvSpPr>
          <p:cNvPr id="404" name="Num 1"/>
          <p:cNvSpPr/>
          <p:nvPr/>
        </p:nvSpPr>
        <p:spPr>
          <a:xfrm>
            <a:off x="1270000" y="2523834"/>
            <a:ext cx="431800" cy="431800"/>
          </a:xfrm>
          <a:prstGeom prst="ellipse">
            <a:avLst/>
          </a:prstGeom>
          <a:solidFill>
            <a:srgbClr val="0056A9"/>
          </a:solidFill>
          <a:ln>
            <a:noFill/>
          </a:ln>
        </p:spPr>
        <p:txBody>
          <a:bodyPr wrap="none" lIns="0" tIns="0" rIns="0" bIns="0" anchor="ctr" anchorCtr="1"/>
          <a:lstStyle/>
          <a:p>
            <a:pPr algn="ctr"/>
            <a:r>
              <a:rPr lang="en-US" sz="1600" b="1" dirty="0">
                <a:solidFill>
                  <a:srgbClr val="FFFFFF"/>
                </a:solidFill>
                <a:latin typeface="+mj-lt"/>
              </a:rPr>
              <a:t>1</a:t>
            </a:r>
          </a:p>
        </p:txBody>
      </p:sp>
      <p:sp>
        <p:nvSpPr>
          <p:cNvPr id="405" name="Chevron 1"/>
          <p:cNvSpPr/>
          <p:nvPr/>
        </p:nvSpPr>
        <p:spPr>
          <a:xfrm>
            <a:off x="2387600" y="3342984"/>
            <a:ext cx="254000" cy="254000"/>
          </a:xfrm>
          <a:prstGeom prst="rightArrow">
            <a:avLst>
              <a:gd name="adj1" fmla="val 50000"/>
              <a:gd name="adj2" fmla="val 50000"/>
            </a:avLst>
          </a:prstGeom>
          <a:solidFill>
            <a:srgbClr val="0056A9"/>
          </a:solidFill>
          <a:ln>
            <a:noFill/>
          </a:ln>
        </p:spPr>
        <p:txBody>
          <a:bodyPr/>
          <a:lstStyle/>
          <a:p>
            <a:endParaRPr lang="en-US"/>
          </a:p>
        </p:txBody>
      </p:sp>
      <p:sp>
        <p:nvSpPr>
          <p:cNvPr id="406" name="Card 2"/>
          <p:cNvSpPr/>
          <p:nvPr/>
        </p:nvSpPr>
        <p:spPr>
          <a:xfrm>
            <a:off x="2667000" y="2739734"/>
            <a:ext cx="1752600" cy="1460500"/>
          </a:xfrm>
          <a:prstGeom prst="roundRect">
            <a:avLst>
              <a:gd name="adj" fmla="val 8000"/>
            </a:avLst>
          </a:prstGeom>
          <a:solidFill>
            <a:srgbClr val="FFFFFF"/>
          </a:solidFill>
          <a:ln w="9525">
            <a:solidFill>
              <a:srgbClr val="C8CDD3"/>
            </a:solidFill>
          </a:ln>
        </p:spPr>
        <p:txBody>
          <a:bodyPr wrap="square" lIns="54000" tIns="279000" rIns="54000" bIns="36000" anchor="t"/>
          <a:lstStyle/>
          <a:p>
            <a:pPr algn="ctr">
              <a:spcAft>
                <a:spcPts val="400"/>
              </a:spcAft>
            </a:pPr>
            <a:r>
              <a:rPr lang="en-US" sz="1400" b="1" dirty="0">
                <a:solidFill>
                  <a:srgbClr val="0056A9"/>
                </a:solidFill>
                <a:latin typeface="+mj-lt"/>
              </a:rPr>
              <a:t>Edit Data</a:t>
            </a:r>
          </a:p>
          <a:p>
            <a:pPr algn="ctr">
              <a:lnSpc>
                <a:spcPct val="115000"/>
              </a:lnSpc>
            </a:pPr>
            <a:r>
              <a:rPr lang="en-US" sz="1400" dirty="0">
                <a:solidFill>
                  <a:srgbClr val="333F48"/>
                </a:solidFill>
              </a:rPr>
              <a:t>Update the toll amount for the crossing</a:t>
            </a:r>
          </a:p>
        </p:txBody>
      </p:sp>
      <p:sp>
        <p:nvSpPr>
          <p:cNvPr id="407" name="Num 2"/>
          <p:cNvSpPr/>
          <p:nvPr/>
        </p:nvSpPr>
        <p:spPr>
          <a:xfrm>
            <a:off x="3327400" y="2523834"/>
            <a:ext cx="431800" cy="431800"/>
          </a:xfrm>
          <a:prstGeom prst="ellipse">
            <a:avLst/>
          </a:prstGeom>
          <a:solidFill>
            <a:srgbClr val="0056A9"/>
          </a:solidFill>
          <a:ln>
            <a:noFill/>
          </a:ln>
        </p:spPr>
        <p:txBody>
          <a:bodyPr wrap="none" lIns="0" tIns="0" rIns="0" bIns="0" anchor="ctr" anchorCtr="1"/>
          <a:lstStyle/>
          <a:p>
            <a:pPr algn="ctr"/>
            <a:r>
              <a:rPr lang="en-US" sz="1600" b="1" dirty="0">
                <a:solidFill>
                  <a:srgbClr val="FFFFFF"/>
                </a:solidFill>
                <a:latin typeface="+mj-lt"/>
              </a:rPr>
              <a:t>2</a:t>
            </a:r>
          </a:p>
        </p:txBody>
      </p:sp>
      <p:sp>
        <p:nvSpPr>
          <p:cNvPr id="408" name="Chevron 2"/>
          <p:cNvSpPr/>
          <p:nvPr/>
        </p:nvSpPr>
        <p:spPr>
          <a:xfrm>
            <a:off x="4445000" y="3342984"/>
            <a:ext cx="254000" cy="254000"/>
          </a:xfrm>
          <a:prstGeom prst="rightArrow">
            <a:avLst>
              <a:gd name="adj1" fmla="val 50000"/>
              <a:gd name="adj2" fmla="val 50000"/>
            </a:avLst>
          </a:prstGeom>
          <a:solidFill>
            <a:srgbClr val="0056A9"/>
          </a:solidFill>
          <a:ln>
            <a:noFill/>
          </a:ln>
        </p:spPr>
        <p:txBody>
          <a:bodyPr/>
          <a:lstStyle/>
          <a:p>
            <a:endParaRPr lang="en-US"/>
          </a:p>
        </p:txBody>
      </p:sp>
      <p:sp>
        <p:nvSpPr>
          <p:cNvPr id="409" name="Card 3"/>
          <p:cNvSpPr/>
          <p:nvPr/>
        </p:nvSpPr>
        <p:spPr>
          <a:xfrm>
            <a:off x="4724400" y="2739734"/>
            <a:ext cx="1752600" cy="1460500"/>
          </a:xfrm>
          <a:prstGeom prst="roundRect">
            <a:avLst>
              <a:gd name="adj" fmla="val 8000"/>
            </a:avLst>
          </a:prstGeom>
          <a:solidFill>
            <a:srgbClr val="FFFFFF"/>
          </a:solidFill>
          <a:ln w="9525">
            <a:solidFill>
              <a:srgbClr val="C8CDD3"/>
            </a:solidFill>
          </a:ln>
        </p:spPr>
        <p:txBody>
          <a:bodyPr wrap="square" lIns="54000" tIns="279000" rIns="54000" bIns="36000" anchor="t"/>
          <a:lstStyle/>
          <a:p>
            <a:pPr algn="ctr">
              <a:spcAft>
                <a:spcPts val="400"/>
              </a:spcAft>
            </a:pPr>
            <a:r>
              <a:rPr lang="en-US" sz="1400" b="1" dirty="0">
                <a:solidFill>
                  <a:srgbClr val="0056A9"/>
                </a:solidFill>
                <a:latin typeface="+mj-lt"/>
              </a:rPr>
              <a:t>Push to GitHub</a:t>
            </a:r>
          </a:p>
          <a:p>
            <a:pPr algn="ctr">
              <a:lnSpc>
                <a:spcPct val="115000"/>
              </a:lnSpc>
            </a:pPr>
            <a:r>
              <a:rPr lang="en-US" sz="1400" dirty="0">
                <a:solidFill>
                  <a:srgbClr val="333F48"/>
                </a:solidFill>
              </a:rPr>
              <a:t>Save the file and push it to GitHub</a:t>
            </a:r>
          </a:p>
        </p:txBody>
      </p:sp>
      <p:sp>
        <p:nvSpPr>
          <p:cNvPr id="410" name="Num 3"/>
          <p:cNvSpPr/>
          <p:nvPr/>
        </p:nvSpPr>
        <p:spPr>
          <a:xfrm>
            <a:off x="5384800" y="2523834"/>
            <a:ext cx="431800" cy="431800"/>
          </a:xfrm>
          <a:prstGeom prst="ellipse">
            <a:avLst/>
          </a:prstGeom>
          <a:solidFill>
            <a:srgbClr val="0056A9"/>
          </a:solidFill>
          <a:ln>
            <a:noFill/>
          </a:ln>
        </p:spPr>
        <p:txBody>
          <a:bodyPr wrap="none" lIns="0" tIns="0" rIns="0" bIns="0" anchor="ctr" anchorCtr="1"/>
          <a:lstStyle/>
          <a:p>
            <a:pPr algn="ctr"/>
            <a:r>
              <a:rPr lang="en-US" sz="1600" b="1" dirty="0">
                <a:solidFill>
                  <a:srgbClr val="FFFFFF"/>
                </a:solidFill>
                <a:latin typeface="+mj-lt"/>
              </a:rPr>
              <a:t>3</a:t>
            </a:r>
          </a:p>
        </p:txBody>
      </p:sp>
      <p:sp>
        <p:nvSpPr>
          <p:cNvPr id="411" name="Chevron 3"/>
          <p:cNvSpPr/>
          <p:nvPr/>
        </p:nvSpPr>
        <p:spPr>
          <a:xfrm>
            <a:off x="6502400" y="3342984"/>
            <a:ext cx="254000" cy="254000"/>
          </a:xfrm>
          <a:prstGeom prst="rightArrow">
            <a:avLst>
              <a:gd name="adj1" fmla="val 50000"/>
              <a:gd name="adj2" fmla="val 50000"/>
            </a:avLst>
          </a:prstGeom>
          <a:solidFill>
            <a:srgbClr val="0056A9"/>
          </a:solidFill>
          <a:ln>
            <a:noFill/>
          </a:ln>
        </p:spPr>
        <p:txBody>
          <a:bodyPr/>
          <a:lstStyle/>
          <a:p>
            <a:endParaRPr lang="en-US"/>
          </a:p>
        </p:txBody>
      </p:sp>
      <p:sp>
        <p:nvSpPr>
          <p:cNvPr id="412" name="Card 4"/>
          <p:cNvSpPr/>
          <p:nvPr/>
        </p:nvSpPr>
        <p:spPr>
          <a:xfrm>
            <a:off x="6781800" y="2739734"/>
            <a:ext cx="1752600" cy="1460500"/>
          </a:xfrm>
          <a:prstGeom prst="roundRect">
            <a:avLst>
              <a:gd name="adj" fmla="val 8000"/>
            </a:avLst>
          </a:prstGeom>
          <a:solidFill>
            <a:srgbClr val="FFFFFF"/>
          </a:solidFill>
          <a:ln w="9525">
            <a:solidFill>
              <a:srgbClr val="C8CDD3"/>
            </a:solidFill>
          </a:ln>
        </p:spPr>
        <p:txBody>
          <a:bodyPr wrap="square" lIns="54000" tIns="279000" rIns="54000" bIns="36000" anchor="t"/>
          <a:lstStyle/>
          <a:p>
            <a:pPr algn="ctr">
              <a:spcAft>
                <a:spcPts val="400"/>
              </a:spcAft>
            </a:pPr>
            <a:r>
              <a:rPr lang="en-US" sz="1400" b="1" dirty="0">
                <a:solidFill>
                  <a:srgbClr val="0056A9"/>
                </a:solidFill>
                <a:latin typeface="+mj-lt"/>
              </a:rPr>
              <a:t>Live Update</a:t>
            </a:r>
          </a:p>
          <a:p>
            <a:pPr algn="ctr">
              <a:lnSpc>
                <a:spcPct val="115000"/>
              </a:lnSpc>
            </a:pPr>
            <a:r>
              <a:rPr lang="en-US" sz="1400" dirty="0">
                <a:solidFill>
                  <a:srgbClr val="333F48"/>
                </a:solidFill>
              </a:rPr>
              <a:t>Website instantly shows the new toll rate</a:t>
            </a:r>
          </a:p>
        </p:txBody>
      </p:sp>
      <p:sp>
        <p:nvSpPr>
          <p:cNvPr id="413" name="Num 4"/>
          <p:cNvSpPr/>
          <p:nvPr/>
        </p:nvSpPr>
        <p:spPr>
          <a:xfrm>
            <a:off x="7442200" y="2523834"/>
            <a:ext cx="431800" cy="431800"/>
          </a:xfrm>
          <a:prstGeom prst="ellipse">
            <a:avLst/>
          </a:prstGeom>
          <a:solidFill>
            <a:srgbClr val="0056A9"/>
          </a:solidFill>
          <a:ln>
            <a:noFill/>
          </a:ln>
        </p:spPr>
        <p:txBody>
          <a:bodyPr wrap="none" lIns="0" tIns="0" rIns="0" bIns="0" anchor="ctr" anchorCtr="1"/>
          <a:lstStyle/>
          <a:p>
            <a:pPr algn="ctr"/>
            <a:r>
              <a:rPr lang="en-US" sz="1600" b="1" dirty="0">
                <a:solidFill>
                  <a:srgbClr val="FFFFFF"/>
                </a:solidFill>
                <a:latin typeface="+mj-lt"/>
              </a:rPr>
              <a:t>4</a:t>
            </a:r>
          </a:p>
        </p:txBody>
      </p:sp>
    </p:spTree>
    <p:extLst>
      <p:ext uri="{BB962C8B-B14F-4D97-AF65-F5344CB8AC3E}">
        <p14:creationId xmlns:p14="http://schemas.microsoft.com/office/powerpoint/2010/main" val="2149049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EB6C-6D8F-A9B7-A294-17362D6AB77E}"/>
              </a:ext>
            </a:extLst>
          </p:cNvPr>
          <p:cNvSpPr>
            <a:spLocks noGrp="1"/>
          </p:cNvSpPr>
          <p:nvPr>
            <p:ph type="title"/>
          </p:nvPr>
        </p:nvSpPr>
        <p:spPr/>
        <p:txBody>
          <a:bodyPr>
            <a:normAutofit fontScale="90000"/>
          </a:bodyPr>
          <a:lstStyle/>
          <a:p>
            <a:r>
              <a:rPr lang="en-US" dirty="0"/>
              <a:t>What This Prototype Demonstrates</a:t>
            </a:r>
          </a:p>
        </p:txBody>
      </p:sp>
      <p:sp>
        <p:nvSpPr>
          <p:cNvPr id="601" name="Feature Card 1"/>
          <p:cNvSpPr/>
          <p:nvPr/>
        </p:nvSpPr>
        <p:spPr>
          <a:xfrm>
            <a:off x="533400" y="1737588"/>
            <a:ext cx="2540000" cy="1397000"/>
          </a:xfrm>
          <a:prstGeom prst="roundRect">
            <a:avLst>
              <a:gd name="adj" fmla="val 8000"/>
            </a:avLst>
          </a:prstGeom>
          <a:solidFill>
            <a:srgbClr val="FFFFFF"/>
          </a:solidFill>
          <a:ln w="9525">
            <a:solidFill>
              <a:srgbClr val="C8CDD3"/>
            </a:solidFill>
          </a:ln>
        </p:spPr>
        <p:txBody>
          <a:bodyPr wrap="square" lIns="54000" tIns="162000" rIns="54000" bIns="36000" anchor="t"/>
          <a:lstStyle/>
          <a:p>
            <a:pPr algn="ctr">
              <a:spcAft>
                <a:spcPts val="400"/>
              </a:spcAft>
            </a:pPr>
            <a:r>
              <a:rPr lang="en-US" sz="1500" b="1" dirty="0">
                <a:solidFill>
                  <a:srgbClr val="0056A9"/>
                </a:solidFill>
                <a:latin typeface="+mj-lt"/>
              </a:rPr>
              <a:t>Data-Driven Pages</a:t>
            </a:r>
          </a:p>
          <a:p>
            <a:pPr algn="ctr">
              <a:lnSpc>
                <a:spcPct val="115000"/>
              </a:lnSpc>
            </a:pPr>
            <a:r>
              <a:rPr lang="en-US" sz="1400" dirty="0">
                <a:solidFill>
                  <a:srgbClr val="333F48"/>
                </a:solidFill>
              </a:rPr>
              <a:t>Content comes from spreadsheets, not hardcoded HTML</a:t>
            </a:r>
          </a:p>
        </p:txBody>
      </p:sp>
      <p:sp>
        <p:nvSpPr>
          <p:cNvPr id="602" name="Badge 1"/>
          <p:cNvSpPr/>
          <p:nvPr/>
        </p:nvSpPr>
        <p:spPr>
          <a:xfrm>
            <a:off x="1574800" y="1508988"/>
            <a:ext cx="457200" cy="457200"/>
          </a:xfrm>
          <a:prstGeom prst="ellipse">
            <a:avLst/>
          </a:prstGeom>
          <a:solidFill>
            <a:srgbClr val="0056A9"/>
          </a:solidFill>
          <a:ln>
            <a:noFill/>
          </a:ln>
        </p:spPr>
        <p:txBody>
          <a:bodyPr wrap="none" lIns="0" tIns="0" rIns="0" bIns="0" anchor="ctr" anchorCtr="1"/>
          <a:lstStyle/>
          <a:p>
            <a:pPr algn="ctr"/>
            <a:r>
              <a:rPr lang="en-US" sz="1600" b="1" dirty="0">
                <a:solidFill>
                  <a:srgbClr val="FFFFFF"/>
                </a:solidFill>
                <a:latin typeface="+mj-lt"/>
              </a:rPr>
              <a:t>1</a:t>
            </a:r>
          </a:p>
        </p:txBody>
      </p:sp>
      <p:sp>
        <p:nvSpPr>
          <p:cNvPr id="603" name="Feature Card 2"/>
          <p:cNvSpPr/>
          <p:nvPr/>
        </p:nvSpPr>
        <p:spPr>
          <a:xfrm>
            <a:off x="3302000" y="1737588"/>
            <a:ext cx="2540000" cy="1397000"/>
          </a:xfrm>
          <a:prstGeom prst="roundRect">
            <a:avLst>
              <a:gd name="adj" fmla="val 8000"/>
            </a:avLst>
          </a:prstGeom>
          <a:solidFill>
            <a:srgbClr val="FFFFFF"/>
          </a:solidFill>
          <a:ln w="9525">
            <a:solidFill>
              <a:srgbClr val="C8CDD3"/>
            </a:solidFill>
          </a:ln>
        </p:spPr>
        <p:txBody>
          <a:bodyPr wrap="square" lIns="54000" tIns="162000" rIns="54000" bIns="36000" anchor="t"/>
          <a:lstStyle/>
          <a:p>
            <a:pPr algn="ctr">
              <a:spcAft>
                <a:spcPts val="400"/>
              </a:spcAft>
            </a:pPr>
            <a:r>
              <a:rPr lang="en-US" sz="1500" b="1" dirty="0">
                <a:solidFill>
                  <a:srgbClr val="0056A9"/>
                </a:solidFill>
                <a:latin typeface="+mj-lt"/>
              </a:rPr>
              <a:t>Single Source of Truth</a:t>
            </a:r>
          </a:p>
          <a:p>
            <a:pPr algn="ctr">
              <a:lnSpc>
                <a:spcPct val="115000"/>
              </a:lnSpc>
            </a:pPr>
            <a:r>
              <a:rPr lang="en-US" sz="1400" dirty="0">
                <a:solidFill>
                  <a:srgbClr val="333F48"/>
                </a:solidFill>
              </a:rPr>
              <a:t>One set of CSV files feeds both website and PDFs</a:t>
            </a:r>
          </a:p>
        </p:txBody>
      </p:sp>
      <p:sp>
        <p:nvSpPr>
          <p:cNvPr id="604" name="Badge 2"/>
          <p:cNvSpPr/>
          <p:nvPr/>
        </p:nvSpPr>
        <p:spPr>
          <a:xfrm>
            <a:off x="4343400" y="1508988"/>
            <a:ext cx="457200" cy="457200"/>
          </a:xfrm>
          <a:prstGeom prst="ellipse">
            <a:avLst/>
          </a:prstGeom>
          <a:solidFill>
            <a:srgbClr val="0056A9"/>
          </a:solidFill>
          <a:ln>
            <a:noFill/>
          </a:ln>
        </p:spPr>
        <p:txBody>
          <a:bodyPr wrap="none" lIns="0" tIns="0" rIns="0" bIns="0" anchor="ctr" anchorCtr="1"/>
          <a:lstStyle/>
          <a:p>
            <a:pPr algn="ctr"/>
            <a:r>
              <a:rPr lang="en-US" sz="1600" b="1" dirty="0">
                <a:solidFill>
                  <a:srgbClr val="FFFFFF"/>
                </a:solidFill>
                <a:latin typeface="+mj-lt"/>
              </a:rPr>
              <a:t>2</a:t>
            </a:r>
          </a:p>
        </p:txBody>
      </p:sp>
      <p:sp>
        <p:nvSpPr>
          <p:cNvPr id="605" name="Feature Card 3"/>
          <p:cNvSpPr/>
          <p:nvPr/>
        </p:nvSpPr>
        <p:spPr>
          <a:xfrm>
            <a:off x="6070600" y="1737588"/>
            <a:ext cx="2540000" cy="1397000"/>
          </a:xfrm>
          <a:prstGeom prst="roundRect">
            <a:avLst>
              <a:gd name="adj" fmla="val 8000"/>
            </a:avLst>
          </a:prstGeom>
          <a:solidFill>
            <a:srgbClr val="FFFFFF"/>
          </a:solidFill>
          <a:ln w="9525">
            <a:solidFill>
              <a:srgbClr val="C8CDD3"/>
            </a:solidFill>
          </a:ln>
        </p:spPr>
        <p:txBody>
          <a:bodyPr wrap="square" lIns="54000" tIns="162000" rIns="54000" bIns="36000" anchor="t"/>
          <a:lstStyle/>
          <a:p>
            <a:pPr algn="ctr">
              <a:spcAft>
                <a:spcPts val="400"/>
              </a:spcAft>
            </a:pPr>
            <a:r>
              <a:rPr lang="en-US" sz="1500" b="1" dirty="0">
                <a:solidFill>
                  <a:srgbClr val="0056A9"/>
                </a:solidFill>
                <a:latin typeface="+mj-lt"/>
              </a:rPr>
              <a:t>Live Updates</a:t>
            </a:r>
          </a:p>
          <a:p>
            <a:pPr algn="ctr">
              <a:lnSpc>
                <a:spcPct val="115000"/>
              </a:lnSpc>
            </a:pPr>
            <a:r>
              <a:rPr lang="en-US" sz="1400" dirty="0">
                <a:solidFill>
                  <a:srgbClr val="333F48"/>
                </a:solidFill>
              </a:rPr>
              <a:t>Edit a CSV, refresh the page, changes appear instantly</a:t>
            </a:r>
          </a:p>
        </p:txBody>
      </p:sp>
      <p:sp>
        <p:nvSpPr>
          <p:cNvPr id="606" name="Badge 3"/>
          <p:cNvSpPr/>
          <p:nvPr/>
        </p:nvSpPr>
        <p:spPr>
          <a:xfrm>
            <a:off x="7112000" y="1508988"/>
            <a:ext cx="457200" cy="457200"/>
          </a:xfrm>
          <a:prstGeom prst="ellipse">
            <a:avLst/>
          </a:prstGeom>
          <a:solidFill>
            <a:srgbClr val="0056A9"/>
          </a:solidFill>
          <a:ln>
            <a:noFill/>
          </a:ln>
        </p:spPr>
        <p:txBody>
          <a:bodyPr wrap="none" lIns="0" tIns="0" rIns="0" bIns="0" anchor="ctr" anchorCtr="1"/>
          <a:lstStyle/>
          <a:p>
            <a:pPr algn="ctr"/>
            <a:r>
              <a:rPr lang="en-US" sz="1600" b="1" dirty="0">
                <a:solidFill>
                  <a:srgbClr val="FFFFFF"/>
                </a:solidFill>
                <a:latin typeface="+mj-lt"/>
              </a:rPr>
              <a:t>3</a:t>
            </a:r>
          </a:p>
        </p:txBody>
      </p:sp>
      <p:sp>
        <p:nvSpPr>
          <p:cNvPr id="607" name="Feature Card 4"/>
          <p:cNvSpPr/>
          <p:nvPr/>
        </p:nvSpPr>
        <p:spPr>
          <a:xfrm>
            <a:off x="1917700" y="3363188"/>
            <a:ext cx="2540000" cy="1397000"/>
          </a:xfrm>
          <a:prstGeom prst="roundRect">
            <a:avLst>
              <a:gd name="adj" fmla="val 8000"/>
            </a:avLst>
          </a:prstGeom>
          <a:solidFill>
            <a:srgbClr val="FFFFFF"/>
          </a:solidFill>
          <a:ln w="9525">
            <a:solidFill>
              <a:srgbClr val="C8CDD3"/>
            </a:solidFill>
          </a:ln>
        </p:spPr>
        <p:txBody>
          <a:bodyPr wrap="square" lIns="54000" tIns="162000" rIns="54000" bIns="36000" anchor="t"/>
          <a:lstStyle/>
          <a:p>
            <a:pPr algn="ctr">
              <a:spcAft>
                <a:spcPts val="400"/>
              </a:spcAft>
            </a:pPr>
            <a:r>
              <a:rPr lang="en-US" sz="1500" b="1" dirty="0">
                <a:solidFill>
                  <a:srgbClr val="0056A9"/>
                </a:solidFill>
                <a:latin typeface="+mj-lt"/>
              </a:rPr>
              <a:t>PDF Generation</a:t>
            </a:r>
          </a:p>
          <a:p>
            <a:pPr algn="ctr">
              <a:lnSpc>
                <a:spcPct val="115000"/>
              </a:lnSpc>
            </a:pPr>
            <a:r>
              <a:rPr lang="en-US" sz="1400" dirty="0">
                <a:solidFill>
                  <a:srgbClr val="333F48"/>
                </a:solidFill>
              </a:rPr>
              <a:t>Printable fact sheets generated on-the-fly from the same data</a:t>
            </a:r>
          </a:p>
        </p:txBody>
      </p:sp>
      <p:sp>
        <p:nvSpPr>
          <p:cNvPr id="608" name="Badge 4"/>
          <p:cNvSpPr/>
          <p:nvPr/>
        </p:nvSpPr>
        <p:spPr>
          <a:xfrm>
            <a:off x="2959100" y="3134588"/>
            <a:ext cx="457200" cy="457200"/>
          </a:xfrm>
          <a:prstGeom prst="ellipse">
            <a:avLst/>
          </a:prstGeom>
          <a:solidFill>
            <a:srgbClr val="0056A9"/>
          </a:solidFill>
          <a:ln>
            <a:noFill/>
          </a:ln>
        </p:spPr>
        <p:txBody>
          <a:bodyPr wrap="none" lIns="0" tIns="0" rIns="0" bIns="0" anchor="ctr" anchorCtr="1"/>
          <a:lstStyle/>
          <a:p>
            <a:pPr algn="ctr"/>
            <a:r>
              <a:rPr lang="en-US" sz="1600" b="1" dirty="0">
                <a:solidFill>
                  <a:srgbClr val="FFFFFF"/>
                </a:solidFill>
                <a:latin typeface="+mj-lt"/>
              </a:rPr>
              <a:t>4</a:t>
            </a:r>
          </a:p>
        </p:txBody>
      </p:sp>
      <p:sp>
        <p:nvSpPr>
          <p:cNvPr id="609" name="Feature Card 5"/>
          <p:cNvSpPr/>
          <p:nvPr/>
        </p:nvSpPr>
        <p:spPr>
          <a:xfrm>
            <a:off x="4686300" y="3363188"/>
            <a:ext cx="2540000" cy="1397000"/>
          </a:xfrm>
          <a:prstGeom prst="roundRect">
            <a:avLst>
              <a:gd name="adj" fmla="val 8000"/>
            </a:avLst>
          </a:prstGeom>
          <a:solidFill>
            <a:srgbClr val="FFFFFF"/>
          </a:solidFill>
          <a:ln w="9525">
            <a:solidFill>
              <a:srgbClr val="C8CDD3"/>
            </a:solidFill>
          </a:ln>
        </p:spPr>
        <p:txBody>
          <a:bodyPr wrap="square" lIns="54000" tIns="162000" rIns="54000" bIns="36000" anchor="t"/>
          <a:lstStyle/>
          <a:p>
            <a:pPr algn="ctr">
              <a:spcAft>
                <a:spcPts val="400"/>
              </a:spcAft>
            </a:pPr>
            <a:r>
              <a:rPr lang="en-US" sz="1500" b="1" dirty="0">
                <a:solidFill>
                  <a:srgbClr val="0056A9"/>
                </a:solidFill>
                <a:latin typeface="+mj-lt"/>
              </a:rPr>
              <a:t>Scalable to All 35</a:t>
            </a:r>
          </a:p>
          <a:p>
            <a:pPr algn="ctr">
              <a:lnSpc>
                <a:spcPct val="115000"/>
              </a:lnSpc>
            </a:pPr>
            <a:r>
              <a:rPr lang="en-US" sz="1400" dirty="0">
                <a:solidFill>
                  <a:srgbClr val="333F48"/>
                </a:solidFill>
              </a:rPr>
              <a:t>Same page template works for every border crossing</a:t>
            </a:r>
          </a:p>
        </p:txBody>
      </p:sp>
      <p:sp>
        <p:nvSpPr>
          <p:cNvPr id="610" name="Badge 5"/>
          <p:cNvSpPr/>
          <p:nvPr/>
        </p:nvSpPr>
        <p:spPr>
          <a:xfrm>
            <a:off x="5727700" y="3134588"/>
            <a:ext cx="457200" cy="457200"/>
          </a:xfrm>
          <a:prstGeom prst="ellipse">
            <a:avLst/>
          </a:prstGeom>
          <a:solidFill>
            <a:srgbClr val="0056A9"/>
          </a:solidFill>
          <a:ln>
            <a:noFill/>
          </a:ln>
        </p:spPr>
        <p:txBody>
          <a:bodyPr wrap="none" lIns="0" tIns="0" rIns="0" bIns="0" anchor="ctr" anchorCtr="1"/>
          <a:lstStyle/>
          <a:p>
            <a:pPr algn="ctr"/>
            <a:r>
              <a:rPr lang="en-US" sz="1600" b="1" dirty="0">
                <a:solidFill>
                  <a:srgbClr val="FFFFFF"/>
                </a:solidFill>
                <a:latin typeface="+mj-lt"/>
              </a:rPr>
              <a:t>5</a:t>
            </a:r>
          </a:p>
        </p:txBody>
      </p:sp>
    </p:spTree>
    <p:extLst>
      <p:ext uri="{BB962C8B-B14F-4D97-AF65-F5344CB8AC3E}">
        <p14:creationId xmlns:p14="http://schemas.microsoft.com/office/powerpoint/2010/main" val="2875162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Design and Branding</a:t>
            </a:r>
          </a:p>
        </p:txBody>
      </p:sp>
      <p:sp>
        <p:nvSpPr>
          <p:cNvPr id="50" name="Subtitle"/>
          <p:cNvSpPr txBox="1"/>
          <p:nvPr/>
        </p:nvSpPr>
        <p:spPr>
          <a:xfrm>
            <a:off x="457200" y="1219200"/>
            <a:ext cx="8229600" cy="279400"/>
          </a:xfrm>
          <a:prstGeom prst="rect">
            <a:avLst/>
          </a:prstGeom>
          <a:noFill/>
          <a:ln>
            <a:noFill/>
          </a:ln>
        </p:spPr>
        <p:txBody>
          <a:bodyPr wrap="square" lIns="0" tIns="0" rIns="0" bIns="0" anchor="t"/>
          <a:lstStyle/>
          <a:p>
            <a:pPr algn="l"/>
            <a:r>
              <a:rPr lang="en-US" sz="1400" dirty="0">
                <a:solidFill>
                  <a:srgbClr val="333F48"/>
                </a:solidFill>
                <a:latin typeface="IBM Plex Sans"/>
              </a:rPr>
              <a:t>A custom design system ensures consistent TxDOT branding across all pages.</a:t>
            </a:r>
          </a:p>
        </p:txBody>
      </p:sp>
      <p:sp>
        <p:nvSpPr>
          <p:cNvPr id="51" name="Card 1"/>
          <p:cNvSpPr/>
          <p:nvPr/>
        </p:nvSpPr>
        <p:spPr>
          <a:xfrm>
            <a:off x="457200" y="1701800"/>
            <a:ext cx="4013200" cy="1219200"/>
          </a:xfrm>
          <a:prstGeom prst="roundRect">
            <a:avLst>
              <a:gd name="adj" fmla="val 5000"/>
            </a:avLst>
          </a:prstGeom>
          <a:solidFill>
            <a:srgbClr val="FFFFFF"/>
          </a:solidFill>
          <a:ln w="9525">
            <a:solidFill>
              <a:srgbClr val="D0D0D0"/>
            </a:solidFill>
          </a:ln>
        </p:spPr>
        <p:txBody>
          <a:bodyPr wrap="square" lIns="91440" tIns="45720" rIns="91440" bIns="45720" anchor="t"/>
          <a:lstStyle/>
          <a:p>
            <a:endParaRPr lang="en-US" dirty="0"/>
          </a:p>
        </p:txBody>
      </p:sp>
      <p:sp>
        <p:nvSpPr>
          <p:cNvPr id="52" name="Accent 1"/>
          <p:cNvSpPr/>
          <p:nvPr/>
        </p:nvSpPr>
        <p:spPr>
          <a:xfrm>
            <a:off x="457200" y="1701800"/>
            <a:ext cx="4013200" cy="38100"/>
          </a:xfrm>
          <a:prstGeom prst="rect">
            <a:avLst/>
          </a:prstGeom>
          <a:solidFill>
            <a:srgbClr val="0056A9"/>
          </a:solidFill>
          <a:ln>
            <a:noFill/>
          </a:ln>
        </p:spPr>
        <p:txBody>
          <a:bodyPr/>
          <a:lstStyle/>
          <a:p>
            <a:endParaRPr lang="en-US" dirty="0"/>
          </a:p>
        </p:txBody>
      </p:sp>
      <p:sp>
        <p:nvSpPr>
          <p:cNvPr id="53" name="Badge 1"/>
          <p:cNvSpPr/>
          <p:nvPr/>
        </p:nvSpPr>
        <p:spPr>
          <a:xfrm>
            <a:off x="2273300" y="1511300"/>
            <a:ext cx="381000" cy="381000"/>
          </a:xfrm>
          <a:prstGeom prst="ellipse">
            <a:avLst/>
          </a:prstGeom>
          <a:solidFill>
            <a:srgbClr val="0056A9"/>
          </a:solidFill>
          <a:ln>
            <a:noFill/>
          </a:ln>
        </p:spPr>
        <p:txBody>
          <a:bodyPr wrap="none" lIns="0" tIns="0" rIns="0" bIns="0" anchor="ctr"/>
          <a:lstStyle/>
          <a:p>
            <a:pPr algn="ctr"/>
            <a:r>
              <a:rPr lang="en-US" sz="1400" b="1" dirty="0">
                <a:solidFill>
                  <a:srgbClr val="FFFFFF"/>
                </a:solidFill>
                <a:latin typeface="IBM Plex Sans"/>
              </a:rPr>
              <a:t>1</a:t>
            </a:r>
          </a:p>
        </p:txBody>
      </p:sp>
      <p:sp>
        <p:nvSpPr>
          <p:cNvPr id="54" name="Card Text 1"/>
          <p:cNvSpPr txBox="1"/>
          <p:nvPr/>
        </p:nvSpPr>
        <p:spPr>
          <a:xfrm>
            <a:off x="584200" y="1701800"/>
            <a:ext cx="3759200" cy="1219200"/>
          </a:xfrm>
          <a:prstGeom prst="rect">
            <a:avLst/>
          </a:prstGeom>
          <a:noFill/>
          <a:ln>
            <a:noFill/>
          </a:ln>
        </p:spPr>
        <p:txBody>
          <a:bodyPr wrap="square" lIns="45720" tIns="228600" rIns="45720" bIns="45720" anchor="t"/>
          <a:lstStyle/>
          <a:p>
            <a:pPr algn="ctr">
              <a:spcBef>
                <a:spcPts val="400"/>
              </a:spcBef>
            </a:pPr>
            <a:r>
              <a:rPr lang="en-US" sz="1400" b="1" dirty="0">
                <a:solidFill>
                  <a:srgbClr val="0056A9"/>
                </a:solidFill>
                <a:latin typeface="IBM Plex Sans"/>
              </a:rPr>
              <a:t>Brand Colors &amp; Typography</a:t>
            </a:r>
          </a:p>
          <a:p>
            <a:pPr algn="ctr">
              <a:spcBef>
                <a:spcPts val="200"/>
              </a:spcBef>
            </a:pPr>
            <a:r>
              <a:rPr lang="en-US" sz="1400" dirty="0">
                <a:solidFill>
                  <a:srgbClr val="333F48"/>
                </a:solidFill>
                <a:latin typeface="IBM Plex Sans"/>
              </a:rPr>
              <a:t>TxDOT official color palette and IBM Plex Sans font family applied consistently.</a:t>
            </a:r>
          </a:p>
        </p:txBody>
      </p:sp>
      <p:sp>
        <p:nvSpPr>
          <p:cNvPr id="55" name="Card 2"/>
          <p:cNvSpPr/>
          <p:nvPr/>
        </p:nvSpPr>
        <p:spPr>
          <a:xfrm>
            <a:off x="4673600" y="1701800"/>
            <a:ext cx="4013200" cy="1219200"/>
          </a:xfrm>
          <a:prstGeom prst="roundRect">
            <a:avLst>
              <a:gd name="adj" fmla="val 5000"/>
            </a:avLst>
          </a:prstGeom>
          <a:solidFill>
            <a:srgbClr val="FFFFFF"/>
          </a:solidFill>
          <a:ln w="9525">
            <a:solidFill>
              <a:srgbClr val="D0D0D0"/>
            </a:solidFill>
          </a:ln>
        </p:spPr>
        <p:txBody>
          <a:bodyPr wrap="square" lIns="91440" tIns="45720" rIns="91440" bIns="45720" anchor="t"/>
          <a:lstStyle/>
          <a:p>
            <a:endParaRPr lang="en-US" dirty="0"/>
          </a:p>
        </p:txBody>
      </p:sp>
      <p:sp>
        <p:nvSpPr>
          <p:cNvPr id="56" name="Accent 2"/>
          <p:cNvSpPr/>
          <p:nvPr/>
        </p:nvSpPr>
        <p:spPr>
          <a:xfrm>
            <a:off x="4673600" y="1701800"/>
            <a:ext cx="4013200" cy="38100"/>
          </a:xfrm>
          <a:prstGeom prst="rect">
            <a:avLst/>
          </a:prstGeom>
          <a:solidFill>
            <a:srgbClr val="196533"/>
          </a:solidFill>
          <a:ln>
            <a:noFill/>
          </a:ln>
        </p:spPr>
        <p:txBody>
          <a:bodyPr/>
          <a:lstStyle/>
          <a:p>
            <a:endParaRPr lang="en-US" dirty="0"/>
          </a:p>
        </p:txBody>
      </p:sp>
      <p:sp>
        <p:nvSpPr>
          <p:cNvPr id="57" name="Badge 2"/>
          <p:cNvSpPr/>
          <p:nvPr/>
        </p:nvSpPr>
        <p:spPr>
          <a:xfrm>
            <a:off x="6489700" y="1511300"/>
            <a:ext cx="381000" cy="381000"/>
          </a:xfrm>
          <a:prstGeom prst="ellipse">
            <a:avLst/>
          </a:prstGeom>
          <a:solidFill>
            <a:srgbClr val="196533"/>
          </a:solidFill>
          <a:ln>
            <a:noFill/>
          </a:ln>
        </p:spPr>
        <p:txBody>
          <a:bodyPr wrap="none" lIns="0" tIns="0" rIns="0" bIns="0" anchor="ctr"/>
          <a:lstStyle/>
          <a:p>
            <a:pPr algn="ctr"/>
            <a:r>
              <a:rPr lang="en-US" sz="1400" b="1" dirty="0">
                <a:solidFill>
                  <a:srgbClr val="FFFFFF"/>
                </a:solidFill>
                <a:latin typeface="IBM Plex Sans"/>
              </a:rPr>
              <a:t>2</a:t>
            </a:r>
          </a:p>
        </p:txBody>
      </p:sp>
      <p:sp>
        <p:nvSpPr>
          <p:cNvPr id="58" name="Card Text 2"/>
          <p:cNvSpPr txBox="1"/>
          <p:nvPr/>
        </p:nvSpPr>
        <p:spPr>
          <a:xfrm>
            <a:off x="4800600" y="1701800"/>
            <a:ext cx="3759200" cy="1219200"/>
          </a:xfrm>
          <a:prstGeom prst="rect">
            <a:avLst/>
          </a:prstGeom>
          <a:noFill/>
          <a:ln>
            <a:noFill/>
          </a:ln>
        </p:spPr>
        <p:txBody>
          <a:bodyPr wrap="square" lIns="45720" tIns="228600" rIns="45720" bIns="45720" anchor="t"/>
          <a:lstStyle/>
          <a:p>
            <a:pPr algn="ctr">
              <a:spcBef>
                <a:spcPts val="400"/>
              </a:spcBef>
            </a:pPr>
            <a:r>
              <a:rPr lang="en-US" sz="1400" b="1" dirty="0">
                <a:solidFill>
                  <a:srgbClr val="196533"/>
                </a:solidFill>
                <a:latin typeface="IBM Plex Sans"/>
              </a:rPr>
              <a:t>Responsive Layout</a:t>
            </a:r>
          </a:p>
          <a:p>
            <a:pPr algn="ctr">
              <a:spcBef>
                <a:spcPts val="200"/>
              </a:spcBef>
            </a:pPr>
            <a:r>
              <a:rPr lang="en-US" sz="1400" dirty="0">
                <a:solidFill>
                  <a:srgbClr val="333F48"/>
                </a:solidFill>
                <a:latin typeface="IBM Plex Sans"/>
              </a:rPr>
              <a:t>Adapts seamlessly to desktop, tablet, and mobile screen sizes.</a:t>
            </a:r>
          </a:p>
        </p:txBody>
      </p:sp>
      <p:sp>
        <p:nvSpPr>
          <p:cNvPr id="59" name="Card 3"/>
          <p:cNvSpPr/>
          <p:nvPr/>
        </p:nvSpPr>
        <p:spPr>
          <a:xfrm>
            <a:off x="457200" y="3218293"/>
            <a:ext cx="4013200" cy="1219200"/>
          </a:xfrm>
          <a:prstGeom prst="roundRect">
            <a:avLst>
              <a:gd name="adj" fmla="val 5000"/>
            </a:avLst>
          </a:prstGeom>
          <a:solidFill>
            <a:srgbClr val="FFFFFF"/>
          </a:solidFill>
          <a:ln w="9525">
            <a:solidFill>
              <a:srgbClr val="D0D0D0"/>
            </a:solidFill>
          </a:ln>
        </p:spPr>
        <p:txBody>
          <a:bodyPr wrap="square" lIns="91440" tIns="45720" rIns="91440" bIns="45720" anchor="t"/>
          <a:lstStyle/>
          <a:p>
            <a:endParaRPr lang="en-US" dirty="0"/>
          </a:p>
        </p:txBody>
      </p:sp>
      <p:sp>
        <p:nvSpPr>
          <p:cNvPr id="60" name="Accent 3"/>
          <p:cNvSpPr/>
          <p:nvPr/>
        </p:nvSpPr>
        <p:spPr>
          <a:xfrm>
            <a:off x="457200" y="3218293"/>
            <a:ext cx="4013200" cy="38100"/>
          </a:xfrm>
          <a:prstGeom prst="rect">
            <a:avLst/>
          </a:prstGeom>
          <a:solidFill>
            <a:srgbClr val="D90D0D"/>
          </a:solidFill>
          <a:ln>
            <a:noFill/>
          </a:ln>
        </p:spPr>
        <p:txBody>
          <a:bodyPr/>
          <a:lstStyle/>
          <a:p>
            <a:endParaRPr lang="en-US" dirty="0"/>
          </a:p>
        </p:txBody>
      </p:sp>
      <p:sp>
        <p:nvSpPr>
          <p:cNvPr id="61" name="Badge 3"/>
          <p:cNvSpPr/>
          <p:nvPr/>
        </p:nvSpPr>
        <p:spPr>
          <a:xfrm>
            <a:off x="2273300" y="3027793"/>
            <a:ext cx="381000" cy="381000"/>
          </a:xfrm>
          <a:prstGeom prst="ellipse">
            <a:avLst/>
          </a:prstGeom>
          <a:solidFill>
            <a:srgbClr val="D90D0D"/>
          </a:solidFill>
          <a:ln>
            <a:noFill/>
          </a:ln>
        </p:spPr>
        <p:txBody>
          <a:bodyPr wrap="none" lIns="0" tIns="0" rIns="0" bIns="0" anchor="ctr"/>
          <a:lstStyle/>
          <a:p>
            <a:pPr algn="ctr"/>
            <a:r>
              <a:rPr lang="en-US" sz="1400" b="1" dirty="0">
                <a:solidFill>
                  <a:srgbClr val="FFFFFF"/>
                </a:solidFill>
                <a:latin typeface="IBM Plex Sans"/>
              </a:rPr>
              <a:t>3</a:t>
            </a:r>
          </a:p>
        </p:txBody>
      </p:sp>
      <p:sp>
        <p:nvSpPr>
          <p:cNvPr id="62" name="Card Text 3"/>
          <p:cNvSpPr txBox="1"/>
          <p:nvPr/>
        </p:nvSpPr>
        <p:spPr>
          <a:xfrm>
            <a:off x="584200" y="3218293"/>
            <a:ext cx="3759200" cy="1219200"/>
          </a:xfrm>
          <a:prstGeom prst="rect">
            <a:avLst/>
          </a:prstGeom>
          <a:noFill/>
          <a:ln>
            <a:noFill/>
          </a:ln>
        </p:spPr>
        <p:txBody>
          <a:bodyPr wrap="square" lIns="45720" tIns="228600" rIns="45720" bIns="45720" anchor="t"/>
          <a:lstStyle/>
          <a:p>
            <a:pPr algn="ctr">
              <a:spcBef>
                <a:spcPts val="400"/>
              </a:spcBef>
            </a:pPr>
            <a:r>
              <a:rPr lang="en-US" sz="1400" b="1" dirty="0">
                <a:solidFill>
                  <a:srgbClr val="D90D0D"/>
                </a:solidFill>
                <a:latin typeface="IBM Plex Sans"/>
              </a:rPr>
              <a:t>Print-Optimized Styles</a:t>
            </a:r>
          </a:p>
          <a:p>
            <a:pPr algn="ctr">
              <a:spcBef>
                <a:spcPts val="200"/>
              </a:spcBef>
            </a:pPr>
            <a:r>
              <a:rPr lang="en-US" sz="1400" dirty="0">
                <a:solidFill>
                  <a:srgbClr val="333F48"/>
                </a:solidFill>
                <a:latin typeface="IBM Plex Sans"/>
              </a:rPr>
              <a:t>Dedicated stylesheets ensure clean PDF generation with proper formatting.</a:t>
            </a:r>
          </a:p>
        </p:txBody>
      </p:sp>
      <p:sp>
        <p:nvSpPr>
          <p:cNvPr id="63" name="Card 4"/>
          <p:cNvSpPr/>
          <p:nvPr/>
        </p:nvSpPr>
        <p:spPr>
          <a:xfrm>
            <a:off x="4673600" y="3218293"/>
            <a:ext cx="4013200" cy="1219200"/>
          </a:xfrm>
          <a:prstGeom prst="roundRect">
            <a:avLst>
              <a:gd name="adj" fmla="val 5000"/>
            </a:avLst>
          </a:prstGeom>
          <a:solidFill>
            <a:srgbClr val="FFFFFF"/>
          </a:solidFill>
          <a:ln w="9525">
            <a:solidFill>
              <a:srgbClr val="D0D0D0"/>
            </a:solidFill>
          </a:ln>
        </p:spPr>
        <p:txBody>
          <a:bodyPr wrap="square" lIns="91440" tIns="45720" rIns="91440" bIns="45720" anchor="t"/>
          <a:lstStyle/>
          <a:p>
            <a:endParaRPr lang="en-US" dirty="0"/>
          </a:p>
        </p:txBody>
      </p:sp>
      <p:sp>
        <p:nvSpPr>
          <p:cNvPr id="64" name="Accent 4"/>
          <p:cNvSpPr/>
          <p:nvPr/>
        </p:nvSpPr>
        <p:spPr>
          <a:xfrm>
            <a:off x="4673600" y="3218293"/>
            <a:ext cx="4013200" cy="38100"/>
          </a:xfrm>
          <a:prstGeom prst="rect">
            <a:avLst/>
          </a:prstGeom>
          <a:solidFill>
            <a:srgbClr val="002E69"/>
          </a:solidFill>
          <a:ln>
            <a:noFill/>
          </a:ln>
        </p:spPr>
        <p:txBody>
          <a:bodyPr/>
          <a:lstStyle/>
          <a:p>
            <a:endParaRPr lang="en-US" dirty="0"/>
          </a:p>
        </p:txBody>
      </p:sp>
      <p:sp>
        <p:nvSpPr>
          <p:cNvPr id="65" name="Badge 4"/>
          <p:cNvSpPr/>
          <p:nvPr/>
        </p:nvSpPr>
        <p:spPr>
          <a:xfrm>
            <a:off x="6489700" y="3027793"/>
            <a:ext cx="381000" cy="381000"/>
          </a:xfrm>
          <a:prstGeom prst="ellipse">
            <a:avLst/>
          </a:prstGeom>
          <a:solidFill>
            <a:srgbClr val="002E69"/>
          </a:solidFill>
          <a:ln>
            <a:noFill/>
          </a:ln>
        </p:spPr>
        <p:txBody>
          <a:bodyPr wrap="none" lIns="0" tIns="0" rIns="0" bIns="0" anchor="ctr"/>
          <a:lstStyle/>
          <a:p>
            <a:pPr algn="ctr"/>
            <a:r>
              <a:rPr lang="en-US" sz="1400" b="1" dirty="0">
                <a:solidFill>
                  <a:srgbClr val="FFFFFF"/>
                </a:solidFill>
                <a:latin typeface="IBM Plex Sans"/>
              </a:rPr>
              <a:t>4</a:t>
            </a:r>
          </a:p>
        </p:txBody>
      </p:sp>
      <p:sp>
        <p:nvSpPr>
          <p:cNvPr id="66" name="Card Text 4"/>
          <p:cNvSpPr txBox="1"/>
          <p:nvPr/>
        </p:nvSpPr>
        <p:spPr>
          <a:xfrm>
            <a:off x="4800600" y="3218293"/>
            <a:ext cx="3759200" cy="1219200"/>
          </a:xfrm>
          <a:prstGeom prst="rect">
            <a:avLst/>
          </a:prstGeom>
          <a:noFill/>
          <a:ln>
            <a:noFill/>
          </a:ln>
        </p:spPr>
        <p:txBody>
          <a:bodyPr wrap="square" lIns="45720" tIns="228600" rIns="45720" bIns="45720" anchor="t"/>
          <a:lstStyle/>
          <a:p>
            <a:pPr algn="ctr">
              <a:spcBef>
                <a:spcPts val="400"/>
              </a:spcBef>
            </a:pPr>
            <a:r>
              <a:rPr lang="en-US" sz="1400" b="1" dirty="0">
                <a:solidFill>
                  <a:srgbClr val="002E69"/>
                </a:solidFill>
                <a:latin typeface="IBM Plex Sans"/>
              </a:rPr>
              <a:t>Accessibility Compliance</a:t>
            </a:r>
          </a:p>
          <a:p>
            <a:pPr algn="ctr">
              <a:spcBef>
                <a:spcPts val="200"/>
              </a:spcBef>
            </a:pPr>
            <a:r>
              <a:rPr lang="en-US" sz="1400" dirty="0">
                <a:solidFill>
                  <a:srgbClr val="333F48"/>
                </a:solidFill>
                <a:latin typeface="IBM Plex Sans"/>
              </a:rPr>
              <a:t>Screen reader support, keyboard navigation, and proper contrast ratios.</a:t>
            </a:r>
          </a:p>
        </p:txBody>
      </p:sp>
      <p:sp>
        <p:nvSpPr>
          <p:cNvPr id="67" name="Callout"/>
          <p:cNvSpPr/>
          <p:nvPr/>
        </p:nvSpPr>
        <p:spPr>
          <a:xfrm>
            <a:off x="457200" y="4470400"/>
            <a:ext cx="8229600" cy="482600"/>
          </a:xfrm>
          <a:prstGeom prst="roundRect">
            <a:avLst>
              <a:gd name="adj" fmla="val 10000"/>
            </a:avLst>
          </a:prstGeom>
          <a:noFill/>
          <a:ln>
            <a:noFill/>
          </a:ln>
        </p:spPr>
        <p:txBody>
          <a:bodyPr wrap="square" lIns="91440" tIns="45720" rIns="91440" bIns="45720" anchor="ctr"/>
          <a:lstStyle/>
          <a:p>
            <a:pPr algn="ctr"/>
            <a:r>
              <a:rPr lang="en-US" sz="1400" b="1" dirty="0">
                <a:latin typeface="IBM Plex Sans"/>
              </a:rPr>
              <a:t>One design system — consistent branding across web pages, PDFs, and mobile views</a:t>
            </a:r>
          </a:p>
        </p:txBody>
      </p:sp>
    </p:spTree>
    <p:extLst>
      <p:ext uri="{BB962C8B-B14F-4D97-AF65-F5344CB8AC3E}">
        <p14:creationId xmlns:p14="http://schemas.microsoft.com/office/powerpoint/2010/main" val="3335671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9CE29-78CD-2224-80A0-FE21E7754E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52AF03-A421-E577-7912-34F9C1BED88C}"/>
              </a:ext>
            </a:extLst>
          </p:cNvPr>
          <p:cNvSpPr>
            <a:spLocks noGrp="1"/>
          </p:cNvSpPr>
          <p:nvPr>
            <p:ph type="ctrTitle"/>
          </p:nvPr>
        </p:nvSpPr>
        <p:spPr>
          <a:xfrm>
            <a:off x="640080" y="2005445"/>
            <a:ext cx="7863840" cy="1329618"/>
          </a:xfrm>
        </p:spPr>
        <p:txBody>
          <a:bodyPr/>
          <a:lstStyle/>
          <a:p>
            <a:r>
              <a:rPr lang="en-US" dirty="0"/>
              <a:t>Next Steps:</a:t>
            </a:r>
            <a:br>
              <a:rPr lang="en-US" dirty="0"/>
            </a:br>
            <a:r>
              <a:rPr lang="en-US" dirty="0"/>
              <a:t>Website Development Plan</a:t>
            </a:r>
            <a:endParaRPr b="1" dirty="0"/>
          </a:p>
        </p:txBody>
      </p:sp>
      <p:sp>
        <p:nvSpPr>
          <p:cNvPr id="3" name="Subtitle 2">
            <a:extLst>
              <a:ext uri="{FF2B5EF4-FFF2-40B4-BE49-F238E27FC236}">
                <a16:creationId xmlns:a16="http://schemas.microsoft.com/office/drawing/2014/main" id="{8614843D-7CC0-271E-F1EF-16E2DCBB1CB7}"/>
              </a:ext>
            </a:extLst>
          </p:cNvPr>
          <p:cNvSpPr>
            <a:spLocks noGrp="1"/>
          </p:cNvSpPr>
          <p:nvPr>
            <p:ph type="subTitle" idx="1"/>
          </p:nvPr>
        </p:nvSpPr>
        <p:spPr/>
        <p:txBody>
          <a:bodyPr>
            <a:normAutofit/>
          </a:bodyPr>
          <a:lstStyle/>
          <a:p>
            <a:r>
              <a:rPr lang="en-US" sz="2400" dirty="0">
                <a:solidFill>
                  <a:srgbClr val="FFFF00"/>
                </a:solidFill>
              </a:rPr>
              <a:t>Designing a user-friendly platform for cross-border travel</a:t>
            </a:r>
          </a:p>
        </p:txBody>
      </p:sp>
    </p:spTree>
    <p:extLst>
      <p:ext uri="{BB962C8B-B14F-4D97-AF65-F5344CB8AC3E}">
        <p14:creationId xmlns:p14="http://schemas.microsoft.com/office/powerpoint/2010/main" val="3167552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63935-1555-92E8-F5CC-884DE81F1781}"/>
              </a:ext>
            </a:extLst>
          </p:cNvPr>
          <p:cNvSpPr>
            <a:spLocks noGrp="1"/>
          </p:cNvSpPr>
          <p:nvPr>
            <p:ph type="title"/>
          </p:nvPr>
        </p:nvSpPr>
        <p:spPr/>
        <p:txBody>
          <a:bodyPr anchor="t">
            <a:normAutofit fontScale="90000"/>
          </a:bodyPr>
          <a:lstStyle/>
          <a:p>
            <a:r>
              <a:rPr lang="en-US" sz="2100"/>
              <a:t>Overview of the Website Development Plan</a:t>
            </a:r>
          </a:p>
        </p:txBody>
      </p:sp>
      <p:sp>
        <p:nvSpPr>
          <p:cNvPr id="7" name="Content Placeholder 6">
            <a:extLst>
              <a:ext uri="{FF2B5EF4-FFF2-40B4-BE49-F238E27FC236}">
                <a16:creationId xmlns:a16="http://schemas.microsoft.com/office/drawing/2014/main" id="{514F25B0-E9A1-C0AC-E7FB-8E92444B3487}"/>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4000" y="-9144000"/>
            <a:ext cx="100" cy="100"/>
          </a:xfrm>
        </p:spPr>
        <p:txBody>
          <a:bodyPr>
            <a:normAutofit fontScale="25000" lnSpcReduction="20000"/>
          </a:bodyPr>
          <a:lstStyle/>
          <a:p>
            <a:endParaRPr lang="en-US"/>
          </a:p>
        </p:txBody>
      </p:sp>
      <p:sp>
        <p:nvSpPr>
          <p:cNvPr id="200" name="CB0"/>
          <p:cNvSpPr/>
          <p:nvPr/>
        </p:nvSpPr>
        <p:spPr>
          <a:xfrm>
            <a:off x="457200" y="1789546"/>
            <a:ext cx="4000500" cy="1087004"/>
          </a:xfrm>
          <a:prstGeom prst="roundRect">
            <a:avLst>
              <a:gd name="adj" fmla="val 4000"/>
            </a:avLst>
          </a:prstGeom>
          <a:solidFill>
            <a:srgbClr val="F2F5F8"/>
          </a:solidFill>
          <a:ln w="6350">
            <a:solidFill>
              <a:srgbClr val="D8DEE4"/>
            </a:solidFill>
          </a:ln>
        </p:spPr>
        <p:txBody>
          <a:bodyPr/>
          <a:lstStyle/>
          <a:p>
            <a:endParaRPr lang="en-US"/>
          </a:p>
        </p:txBody>
      </p:sp>
      <p:sp>
        <p:nvSpPr>
          <p:cNvPr id="201" name="AB0"/>
          <p:cNvSpPr/>
          <p:nvPr/>
        </p:nvSpPr>
        <p:spPr>
          <a:xfrm>
            <a:off x="533400" y="1883727"/>
            <a:ext cx="50800" cy="898642"/>
          </a:xfrm>
          <a:prstGeom prst="roundRect">
            <a:avLst>
              <a:gd name="adj" fmla="val 50000"/>
            </a:avLst>
          </a:prstGeom>
          <a:solidFill>
            <a:srgbClr val="0056A9"/>
          </a:solidFill>
          <a:ln>
            <a:noFill/>
          </a:ln>
        </p:spPr>
        <p:txBody>
          <a:bodyPr/>
          <a:lstStyle/>
          <a:p>
            <a:endParaRPr lang="en-US"/>
          </a:p>
        </p:txBody>
      </p:sp>
      <p:sp>
        <p:nvSpPr>
          <p:cNvPr id="202" name="IC0"/>
          <p:cNvSpPr/>
          <p:nvPr/>
        </p:nvSpPr>
        <p:spPr>
          <a:xfrm>
            <a:off x="685800" y="2079048"/>
            <a:ext cx="508000" cy="508000"/>
          </a:xfrm>
          <a:prstGeom prst="ellipse">
            <a:avLst/>
          </a:prstGeom>
          <a:solidFill>
            <a:srgbClr val="0056A9"/>
          </a:solidFill>
          <a:ln>
            <a:noFill/>
          </a:ln>
        </p:spPr>
        <p:txBody>
          <a:bodyPr wrap="none" lIns="0" tIns="0" rIns="0" bIns="0" anchor="ctr"/>
          <a:lstStyle/>
          <a:p>
            <a:pPr algn="ctr"/>
            <a:r>
              <a:rPr lang="en-US" sz="1800" b="1" dirty="0">
                <a:solidFill>
                  <a:srgbClr val="FFFFFF"/>
                </a:solidFill>
                <a:latin typeface="Verdana"/>
              </a:rPr>
              <a:t>1</a:t>
            </a:r>
          </a:p>
        </p:txBody>
      </p:sp>
      <p:sp>
        <p:nvSpPr>
          <p:cNvPr id="203" name="TX0"/>
          <p:cNvSpPr/>
          <p:nvPr/>
        </p:nvSpPr>
        <p:spPr>
          <a:xfrm>
            <a:off x="1346200" y="1605973"/>
            <a:ext cx="2984500" cy="1454150"/>
          </a:xfrm>
          <a:prstGeom prst="rect">
            <a:avLst/>
          </a:prstGeom>
          <a:noFill/>
          <a:ln>
            <a:noFill/>
          </a:ln>
        </p:spPr>
        <p:txBody>
          <a:bodyPr wrap="square" lIns="0" tIns="0" rIns="0" bIns="0" anchor="ctr"/>
          <a:lstStyle/>
          <a:p>
            <a:pPr>
              <a:spcAft>
                <a:spcPts val="400"/>
              </a:spcAft>
            </a:pPr>
            <a:r>
              <a:rPr lang="en-US" sz="1500" b="1" dirty="0">
                <a:solidFill>
                  <a:srgbClr val="0056A9"/>
                </a:solidFill>
                <a:latin typeface="Verdana"/>
              </a:rPr>
              <a:t>Unified Digital Platform</a:t>
            </a:r>
          </a:p>
          <a:p>
            <a:r>
              <a:rPr lang="en-US" sz="1200" dirty="0">
                <a:solidFill>
                  <a:srgbClr val="555555"/>
                </a:solidFill>
                <a:latin typeface="Verdana"/>
              </a:rPr>
              <a:t>Centralized, automated, bilingual website for TX–Mexico border crossings</a:t>
            </a:r>
          </a:p>
        </p:txBody>
      </p:sp>
      <p:sp>
        <p:nvSpPr>
          <p:cNvPr id="204" name="CB1"/>
          <p:cNvSpPr/>
          <p:nvPr/>
        </p:nvSpPr>
        <p:spPr>
          <a:xfrm>
            <a:off x="4686300" y="1789546"/>
            <a:ext cx="4000500" cy="1087004"/>
          </a:xfrm>
          <a:prstGeom prst="roundRect">
            <a:avLst>
              <a:gd name="adj" fmla="val 4000"/>
            </a:avLst>
          </a:prstGeom>
          <a:solidFill>
            <a:srgbClr val="F2F5F8"/>
          </a:solidFill>
          <a:ln w="6350">
            <a:solidFill>
              <a:srgbClr val="D8DEE4"/>
            </a:solidFill>
          </a:ln>
        </p:spPr>
        <p:txBody>
          <a:bodyPr/>
          <a:lstStyle/>
          <a:p>
            <a:endParaRPr lang="en-US"/>
          </a:p>
        </p:txBody>
      </p:sp>
      <p:sp>
        <p:nvSpPr>
          <p:cNvPr id="205" name="AB1"/>
          <p:cNvSpPr/>
          <p:nvPr/>
        </p:nvSpPr>
        <p:spPr>
          <a:xfrm>
            <a:off x="4762500" y="1883727"/>
            <a:ext cx="50800" cy="898642"/>
          </a:xfrm>
          <a:prstGeom prst="roundRect">
            <a:avLst>
              <a:gd name="adj" fmla="val 50000"/>
            </a:avLst>
          </a:prstGeom>
          <a:solidFill>
            <a:srgbClr val="002E69"/>
          </a:solidFill>
          <a:ln>
            <a:noFill/>
          </a:ln>
        </p:spPr>
        <p:txBody>
          <a:bodyPr/>
          <a:lstStyle/>
          <a:p>
            <a:endParaRPr lang="en-US"/>
          </a:p>
        </p:txBody>
      </p:sp>
      <p:sp>
        <p:nvSpPr>
          <p:cNvPr id="206" name="IC1"/>
          <p:cNvSpPr/>
          <p:nvPr/>
        </p:nvSpPr>
        <p:spPr>
          <a:xfrm>
            <a:off x="4914900" y="2079048"/>
            <a:ext cx="508000" cy="508000"/>
          </a:xfrm>
          <a:prstGeom prst="ellipse">
            <a:avLst/>
          </a:prstGeom>
          <a:solidFill>
            <a:srgbClr val="002E69"/>
          </a:solidFill>
          <a:ln>
            <a:noFill/>
          </a:ln>
        </p:spPr>
        <p:txBody>
          <a:bodyPr wrap="none" lIns="0" tIns="0" rIns="0" bIns="0" anchor="ctr"/>
          <a:lstStyle/>
          <a:p>
            <a:pPr algn="ctr"/>
            <a:r>
              <a:rPr lang="en-US" sz="1800" b="1" dirty="0">
                <a:solidFill>
                  <a:srgbClr val="FFFFFF"/>
                </a:solidFill>
                <a:latin typeface="Verdana"/>
              </a:rPr>
              <a:t>2</a:t>
            </a:r>
          </a:p>
        </p:txBody>
      </p:sp>
      <p:sp>
        <p:nvSpPr>
          <p:cNvPr id="207" name="TX1"/>
          <p:cNvSpPr/>
          <p:nvPr/>
        </p:nvSpPr>
        <p:spPr>
          <a:xfrm>
            <a:off x="5575300" y="1605973"/>
            <a:ext cx="2984500" cy="1454150"/>
          </a:xfrm>
          <a:prstGeom prst="rect">
            <a:avLst/>
          </a:prstGeom>
          <a:noFill/>
          <a:ln>
            <a:noFill/>
          </a:ln>
        </p:spPr>
        <p:txBody>
          <a:bodyPr wrap="square" lIns="0" tIns="0" rIns="0" bIns="0" anchor="ctr"/>
          <a:lstStyle/>
          <a:p>
            <a:pPr>
              <a:spcAft>
                <a:spcPts val="400"/>
              </a:spcAft>
            </a:pPr>
            <a:r>
              <a:rPr lang="en-US" sz="1500" b="1" dirty="0">
                <a:solidFill>
                  <a:srgbClr val="002E69"/>
                </a:solidFill>
                <a:latin typeface="Verdana"/>
              </a:rPr>
              <a:t>Data Consolidation</a:t>
            </a:r>
          </a:p>
          <a:p>
            <a:r>
              <a:rPr lang="en-US" sz="1200" dirty="0">
                <a:solidFill>
                  <a:srgbClr val="555555"/>
                </a:solidFill>
                <a:latin typeface="Verdana"/>
              </a:rPr>
              <a:t>CSV, Markdown, and centralized mapping reduce redundancy</a:t>
            </a:r>
          </a:p>
        </p:txBody>
      </p:sp>
      <p:sp>
        <p:nvSpPr>
          <p:cNvPr id="208" name="CB2"/>
          <p:cNvSpPr/>
          <p:nvPr/>
        </p:nvSpPr>
        <p:spPr>
          <a:xfrm>
            <a:off x="457200" y="3349625"/>
            <a:ext cx="4000500" cy="1087004"/>
          </a:xfrm>
          <a:prstGeom prst="roundRect">
            <a:avLst>
              <a:gd name="adj" fmla="val 4000"/>
            </a:avLst>
          </a:prstGeom>
          <a:solidFill>
            <a:srgbClr val="F2F5F8"/>
          </a:solidFill>
          <a:ln w="6350">
            <a:solidFill>
              <a:srgbClr val="D8DEE4"/>
            </a:solidFill>
          </a:ln>
        </p:spPr>
        <p:txBody>
          <a:bodyPr/>
          <a:lstStyle/>
          <a:p>
            <a:endParaRPr lang="en-US"/>
          </a:p>
        </p:txBody>
      </p:sp>
      <p:sp>
        <p:nvSpPr>
          <p:cNvPr id="209" name="AB2"/>
          <p:cNvSpPr/>
          <p:nvPr/>
        </p:nvSpPr>
        <p:spPr>
          <a:xfrm>
            <a:off x="533400" y="3443806"/>
            <a:ext cx="50800" cy="898642"/>
          </a:xfrm>
          <a:prstGeom prst="roundRect">
            <a:avLst>
              <a:gd name="adj" fmla="val 50000"/>
            </a:avLst>
          </a:prstGeom>
          <a:solidFill>
            <a:srgbClr val="196533"/>
          </a:solidFill>
          <a:ln>
            <a:noFill/>
          </a:ln>
        </p:spPr>
        <p:txBody>
          <a:bodyPr/>
          <a:lstStyle/>
          <a:p>
            <a:endParaRPr lang="en-US"/>
          </a:p>
        </p:txBody>
      </p:sp>
      <p:sp>
        <p:nvSpPr>
          <p:cNvPr id="210" name="IC2"/>
          <p:cNvSpPr/>
          <p:nvPr/>
        </p:nvSpPr>
        <p:spPr>
          <a:xfrm>
            <a:off x="685800" y="3639127"/>
            <a:ext cx="508000" cy="508000"/>
          </a:xfrm>
          <a:prstGeom prst="ellipse">
            <a:avLst/>
          </a:prstGeom>
          <a:solidFill>
            <a:srgbClr val="196533"/>
          </a:solidFill>
          <a:ln>
            <a:noFill/>
          </a:ln>
        </p:spPr>
        <p:txBody>
          <a:bodyPr wrap="none" lIns="0" tIns="0" rIns="0" bIns="0" anchor="ctr"/>
          <a:lstStyle/>
          <a:p>
            <a:pPr algn="ctr"/>
            <a:r>
              <a:rPr lang="en-US" sz="1800" b="1" dirty="0">
                <a:solidFill>
                  <a:srgbClr val="FFFFFF"/>
                </a:solidFill>
                <a:latin typeface="Verdana"/>
              </a:rPr>
              <a:t>3</a:t>
            </a:r>
          </a:p>
        </p:txBody>
      </p:sp>
      <p:sp>
        <p:nvSpPr>
          <p:cNvPr id="211" name="TX2"/>
          <p:cNvSpPr/>
          <p:nvPr/>
        </p:nvSpPr>
        <p:spPr>
          <a:xfrm>
            <a:off x="1346200" y="3166052"/>
            <a:ext cx="2984500" cy="1454150"/>
          </a:xfrm>
          <a:prstGeom prst="rect">
            <a:avLst/>
          </a:prstGeom>
          <a:noFill/>
          <a:ln>
            <a:noFill/>
          </a:ln>
        </p:spPr>
        <p:txBody>
          <a:bodyPr wrap="square" lIns="0" tIns="0" rIns="0" bIns="0" anchor="ctr"/>
          <a:lstStyle/>
          <a:p>
            <a:pPr>
              <a:spcAft>
                <a:spcPts val="400"/>
              </a:spcAft>
            </a:pPr>
            <a:r>
              <a:rPr lang="en-US" sz="1500" b="1" dirty="0">
                <a:solidFill>
                  <a:srgbClr val="196533"/>
                </a:solidFill>
                <a:latin typeface="Verdana"/>
              </a:rPr>
              <a:t>User-Centered Interface</a:t>
            </a:r>
          </a:p>
          <a:p>
            <a:r>
              <a:rPr lang="en-US" sz="1200" dirty="0">
                <a:solidFill>
                  <a:srgbClr val="555555"/>
                </a:solidFill>
                <a:latin typeface="Verdana"/>
              </a:rPr>
              <a:t>Bilingual, accessible, interactive info for diverse stakeholders</a:t>
            </a:r>
          </a:p>
        </p:txBody>
      </p:sp>
      <p:sp>
        <p:nvSpPr>
          <p:cNvPr id="212" name="CB3"/>
          <p:cNvSpPr/>
          <p:nvPr/>
        </p:nvSpPr>
        <p:spPr>
          <a:xfrm>
            <a:off x="4686300" y="3349625"/>
            <a:ext cx="4000500" cy="1087004"/>
          </a:xfrm>
          <a:prstGeom prst="roundRect">
            <a:avLst>
              <a:gd name="adj" fmla="val 4000"/>
            </a:avLst>
          </a:prstGeom>
          <a:solidFill>
            <a:srgbClr val="F2F5F8"/>
          </a:solidFill>
          <a:ln w="6350">
            <a:solidFill>
              <a:srgbClr val="D8DEE4"/>
            </a:solidFill>
          </a:ln>
        </p:spPr>
        <p:txBody>
          <a:bodyPr/>
          <a:lstStyle/>
          <a:p>
            <a:endParaRPr lang="en-US"/>
          </a:p>
        </p:txBody>
      </p:sp>
      <p:sp>
        <p:nvSpPr>
          <p:cNvPr id="213" name="AB3"/>
          <p:cNvSpPr/>
          <p:nvPr/>
        </p:nvSpPr>
        <p:spPr>
          <a:xfrm>
            <a:off x="4762500" y="3443806"/>
            <a:ext cx="50800" cy="898642"/>
          </a:xfrm>
          <a:prstGeom prst="roundRect">
            <a:avLst>
              <a:gd name="adj" fmla="val 50000"/>
            </a:avLst>
          </a:prstGeom>
          <a:solidFill>
            <a:srgbClr val="333F48"/>
          </a:solidFill>
          <a:ln>
            <a:noFill/>
          </a:ln>
        </p:spPr>
        <p:txBody>
          <a:bodyPr/>
          <a:lstStyle/>
          <a:p>
            <a:endParaRPr lang="en-US"/>
          </a:p>
        </p:txBody>
      </p:sp>
      <p:sp>
        <p:nvSpPr>
          <p:cNvPr id="214" name="IC3"/>
          <p:cNvSpPr/>
          <p:nvPr/>
        </p:nvSpPr>
        <p:spPr>
          <a:xfrm>
            <a:off x="4914900" y="3639127"/>
            <a:ext cx="508000" cy="508000"/>
          </a:xfrm>
          <a:prstGeom prst="ellipse">
            <a:avLst/>
          </a:prstGeom>
          <a:solidFill>
            <a:srgbClr val="333F48"/>
          </a:solidFill>
          <a:ln>
            <a:noFill/>
          </a:ln>
        </p:spPr>
        <p:txBody>
          <a:bodyPr wrap="none" lIns="0" tIns="0" rIns="0" bIns="0" anchor="ctr"/>
          <a:lstStyle/>
          <a:p>
            <a:pPr algn="ctr"/>
            <a:r>
              <a:rPr lang="en-US" sz="1800" b="1" dirty="0">
                <a:solidFill>
                  <a:srgbClr val="FFFFFF"/>
                </a:solidFill>
                <a:latin typeface="Verdana"/>
              </a:rPr>
              <a:t>4</a:t>
            </a:r>
          </a:p>
        </p:txBody>
      </p:sp>
      <p:sp>
        <p:nvSpPr>
          <p:cNvPr id="215" name="TX3"/>
          <p:cNvSpPr/>
          <p:nvPr/>
        </p:nvSpPr>
        <p:spPr>
          <a:xfrm>
            <a:off x="5575300" y="3166052"/>
            <a:ext cx="2984500" cy="1454150"/>
          </a:xfrm>
          <a:prstGeom prst="rect">
            <a:avLst/>
          </a:prstGeom>
          <a:noFill/>
          <a:ln>
            <a:noFill/>
          </a:ln>
        </p:spPr>
        <p:txBody>
          <a:bodyPr wrap="square" lIns="0" tIns="0" rIns="0" bIns="0" anchor="ctr"/>
          <a:lstStyle/>
          <a:p>
            <a:pPr>
              <a:spcAft>
                <a:spcPts val="400"/>
              </a:spcAft>
            </a:pPr>
            <a:r>
              <a:rPr lang="en-US" sz="1500" b="1" dirty="0">
                <a:solidFill>
                  <a:srgbClr val="333F48"/>
                </a:solidFill>
                <a:latin typeface="Verdana"/>
              </a:rPr>
              <a:t>Future-Ready Features</a:t>
            </a:r>
          </a:p>
          <a:p>
            <a:r>
              <a:rPr lang="en-US" sz="1200" dirty="0">
                <a:solidFill>
                  <a:srgbClr val="555555"/>
                </a:solidFill>
                <a:latin typeface="Verdana"/>
              </a:rPr>
              <a:t>Automated PDF generation, visualizations, and flexible templates</a:t>
            </a:r>
          </a:p>
        </p:txBody>
      </p:sp>
    </p:spTree>
    <p:extLst>
      <p:ext uri="{BB962C8B-B14F-4D97-AF65-F5344CB8AC3E}">
        <p14:creationId xmlns:p14="http://schemas.microsoft.com/office/powerpoint/2010/main" val="1647799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CF9C-C16D-AEAF-852D-A169E0F9D922}"/>
              </a:ext>
            </a:extLst>
          </p:cNvPr>
          <p:cNvSpPr>
            <a:spLocks noGrp="1"/>
          </p:cNvSpPr>
          <p:nvPr>
            <p:ph type="title"/>
          </p:nvPr>
        </p:nvSpPr>
        <p:spPr/>
        <p:txBody>
          <a:bodyPr anchor="t">
            <a:normAutofit fontScale="90000"/>
          </a:bodyPr>
          <a:lstStyle/>
          <a:p>
            <a:r>
              <a:rPr lang="en-US"/>
              <a:t>Core Features of the Website</a:t>
            </a:r>
          </a:p>
        </p:txBody>
      </p:sp>
      <p:sp>
        <p:nvSpPr>
          <p:cNvPr id="7" name="Content Placeholder 6">
            <a:extLst>
              <a:ext uri="{FF2B5EF4-FFF2-40B4-BE49-F238E27FC236}">
                <a16:creationId xmlns:a16="http://schemas.microsoft.com/office/drawing/2014/main" id="{BA230479-3E59-93E2-3C7C-F9066E1F0F16}"/>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4000" y="-9144000"/>
            <a:ext cx="100" cy="100"/>
          </a:xfrm>
        </p:spPr>
        <p:txBody>
          <a:bodyPr>
            <a:normAutofit fontScale="25000" lnSpcReduction="20000"/>
          </a:bodyPr>
          <a:lstStyle/>
          <a:p>
            <a:endParaRPr lang="en-US"/>
          </a:p>
        </p:txBody>
      </p:sp>
      <p:sp>
        <p:nvSpPr>
          <p:cNvPr id="201" name="IC0"/>
          <p:cNvSpPr/>
          <p:nvPr/>
        </p:nvSpPr>
        <p:spPr>
          <a:xfrm>
            <a:off x="1174750" y="1873929"/>
            <a:ext cx="508000" cy="508000"/>
          </a:xfrm>
          <a:prstGeom prst="ellipse">
            <a:avLst/>
          </a:prstGeom>
          <a:solidFill>
            <a:srgbClr val="0056A9">
              <a:alpha val="15000"/>
            </a:srgbClr>
          </a:solidFill>
          <a:ln w="19050">
            <a:solidFill>
              <a:srgbClr val="0056A9"/>
            </a:solidFill>
          </a:ln>
        </p:spPr>
        <p:txBody>
          <a:bodyPr wrap="none" lIns="0" tIns="0" rIns="0" bIns="0" anchor="ctr"/>
          <a:lstStyle/>
          <a:p>
            <a:pPr algn="ctr"/>
            <a:r>
              <a:rPr lang="en-US" sz="2000" b="1" dirty="0">
                <a:solidFill>
                  <a:srgbClr val="0056A9"/>
                </a:solidFill>
                <a:latin typeface="Verdana"/>
              </a:rPr>
              <a:t>1</a:t>
            </a:r>
          </a:p>
        </p:txBody>
      </p:sp>
      <p:sp>
        <p:nvSpPr>
          <p:cNvPr id="202" name="TT0"/>
          <p:cNvSpPr/>
          <p:nvPr/>
        </p:nvSpPr>
        <p:spPr>
          <a:xfrm>
            <a:off x="457200" y="2574131"/>
            <a:ext cx="1943100" cy="457200"/>
          </a:xfrm>
          <a:prstGeom prst="rect">
            <a:avLst/>
          </a:prstGeom>
          <a:noFill/>
          <a:ln>
            <a:noFill/>
          </a:ln>
        </p:spPr>
        <p:txBody>
          <a:bodyPr wrap="square" lIns="25400" tIns="0" rIns="25400" bIns="0" anchor="t"/>
          <a:lstStyle/>
          <a:p>
            <a:pPr algn="ctr"/>
            <a:r>
              <a:rPr lang="en-US" sz="1400" b="1" dirty="0">
                <a:solidFill>
                  <a:srgbClr val="0056A9"/>
                </a:solidFill>
                <a:latin typeface="Verdana"/>
              </a:rPr>
              <a:t>Interactive Region Overview</a:t>
            </a:r>
          </a:p>
        </p:txBody>
      </p:sp>
      <p:sp>
        <p:nvSpPr>
          <p:cNvPr id="203" name="DV0"/>
          <p:cNvSpPr/>
          <p:nvPr/>
        </p:nvSpPr>
        <p:spPr>
          <a:xfrm>
            <a:off x="685800" y="3115640"/>
            <a:ext cx="1485900" cy="12700"/>
          </a:xfrm>
          <a:prstGeom prst="rect">
            <a:avLst/>
          </a:prstGeom>
          <a:solidFill>
            <a:srgbClr val="0056A9">
              <a:alpha val="30000"/>
            </a:srgbClr>
          </a:solidFill>
          <a:ln>
            <a:noFill/>
          </a:ln>
        </p:spPr>
        <p:txBody>
          <a:bodyPr/>
          <a:lstStyle/>
          <a:p>
            <a:endParaRPr lang="en-US"/>
          </a:p>
        </p:txBody>
      </p:sp>
      <p:sp>
        <p:nvSpPr>
          <p:cNvPr id="204" name="DS0"/>
          <p:cNvSpPr/>
          <p:nvPr/>
        </p:nvSpPr>
        <p:spPr>
          <a:xfrm>
            <a:off x="457200" y="3285361"/>
            <a:ext cx="1943100" cy="639619"/>
          </a:xfrm>
          <a:prstGeom prst="rect">
            <a:avLst/>
          </a:prstGeom>
          <a:noFill/>
          <a:ln>
            <a:noFill/>
          </a:ln>
        </p:spPr>
        <p:txBody>
          <a:bodyPr wrap="square" lIns="25400" tIns="0" rIns="25400" bIns="0" anchor="t"/>
          <a:lstStyle/>
          <a:p>
            <a:pPr algn="ctr"/>
            <a:r>
              <a:rPr lang="en-US" sz="1100" dirty="0">
                <a:solidFill>
                  <a:srgbClr val="555555"/>
                </a:solidFill>
                <a:latin typeface="Verdana"/>
              </a:rPr>
              <a:t>AGOL-powered maps with scroll-trigger animations for engaging exploration</a:t>
            </a:r>
          </a:p>
        </p:txBody>
      </p:sp>
      <p:sp>
        <p:nvSpPr>
          <p:cNvPr id="206" name="IC1"/>
          <p:cNvSpPr/>
          <p:nvPr/>
        </p:nvSpPr>
        <p:spPr>
          <a:xfrm>
            <a:off x="3270250" y="1873929"/>
            <a:ext cx="508000" cy="508000"/>
          </a:xfrm>
          <a:prstGeom prst="ellipse">
            <a:avLst/>
          </a:prstGeom>
          <a:solidFill>
            <a:srgbClr val="002E69">
              <a:alpha val="15000"/>
            </a:srgbClr>
          </a:solidFill>
          <a:ln w="19050">
            <a:solidFill>
              <a:srgbClr val="002E69"/>
            </a:solidFill>
          </a:ln>
        </p:spPr>
        <p:txBody>
          <a:bodyPr wrap="none" lIns="0" tIns="0" rIns="0" bIns="0" anchor="ctr"/>
          <a:lstStyle/>
          <a:p>
            <a:pPr algn="ctr"/>
            <a:r>
              <a:rPr lang="en-US" sz="2000" b="1" dirty="0">
                <a:solidFill>
                  <a:srgbClr val="002E69"/>
                </a:solidFill>
                <a:latin typeface="Verdana"/>
              </a:rPr>
              <a:t>2</a:t>
            </a:r>
          </a:p>
        </p:txBody>
      </p:sp>
      <p:sp>
        <p:nvSpPr>
          <p:cNvPr id="207" name="TT1"/>
          <p:cNvSpPr/>
          <p:nvPr/>
        </p:nvSpPr>
        <p:spPr>
          <a:xfrm>
            <a:off x="2552700" y="2574131"/>
            <a:ext cx="1943100" cy="457200"/>
          </a:xfrm>
          <a:prstGeom prst="rect">
            <a:avLst/>
          </a:prstGeom>
          <a:noFill/>
          <a:ln>
            <a:noFill/>
          </a:ln>
        </p:spPr>
        <p:txBody>
          <a:bodyPr wrap="square" lIns="25400" tIns="0" rIns="25400" bIns="0" anchor="t"/>
          <a:lstStyle/>
          <a:p>
            <a:pPr algn="ctr"/>
            <a:r>
              <a:rPr lang="en-US" sz="1400" b="1" dirty="0">
                <a:solidFill>
                  <a:srgbClr val="002E69"/>
                </a:solidFill>
                <a:latin typeface="Verdana"/>
              </a:rPr>
              <a:t>Bilingual Crossing Pages</a:t>
            </a:r>
          </a:p>
        </p:txBody>
      </p:sp>
      <p:sp>
        <p:nvSpPr>
          <p:cNvPr id="208" name="DV1"/>
          <p:cNvSpPr/>
          <p:nvPr/>
        </p:nvSpPr>
        <p:spPr>
          <a:xfrm>
            <a:off x="2781300" y="3115640"/>
            <a:ext cx="1485900" cy="12700"/>
          </a:xfrm>
          <a:prstGeom prst="rect">
            <a:avLst/>
          </a:prstGeom>
          <a:solidFill>
            <a:srgbClr val="002E69">
              <a:alpha val="30000"/>
            </a:srgbClr>
          </a:solidFill>
          <a:ln>
            <a:noFill/>
          </a:ln>
        </p:spPr>
        <p:txBody>
          <a:bodyPr/>
          <a:lstStyle/>
          <a:p>
            <a:endParaRPr lang="en-US"/>
          </a:p>
        </p:txBody>
      </p:sp>
      <p:sp>
        <p:nvSpPr>
          <p:cNvPr id="209" name="DS1"/>
          <p:cNvSpPr/>
          <p:nvPr/>
        </p:nvSpPr>
        <p:spPr>
          <a:xfrm>
            <a:off x="2552700" y="3285361"/>
            <a:ext cx="1943100" cy="639619"/>
          </a:xfrm>
          <a:prstGeom prst="rect">
            <a:avLst/>
          </a:prstGeom>
          <a:noFill/>
          <a:ln>
            <a:noFill/>
          </a:ln>
        </p:spPr>
        <p:txBody>
          <a:bodyPr wrap="square" lIns="25400" tIns="0" rIns="25400" bIns="0" anchor="t"/>
          <a:lstStyle/>
          <a:p>
            <a:pPr algn="ctr"/>
            <a:r>
              <a:rPr lang="en-US" sz="1100" dirty="0">
                <a:solidFill>
                  <a:srgbClr val="555555"/>
                </a:solidFill>
                <a:latin typeface="Verdana"/>
              </a:rPr>
              <a:t>Operational info, statistics, facility descriptions, downloadable PDFs</a:t>
            </a:r>
          </a:p>
        </p:txBody>
      </p:sp>
      <p:sp>
        <p:nvSpPr>
          <p:cNvPr id="211" name="IC2"/>
          <p:cNvSpPr/>
          <p:nvPr/>
        </p:nvSpPr>
        <p:spPr>
          <a:xfrm>
            <a:off x="5365750" y="1873929"/>
            <a:ext cx="508000" cy="508000"/>
          </a:xfrm>
          <a:prstGeom prst="ellipse">
            <a:avLst/>
          </a:prstGeom>
          <a:solidFill>
            <a:srgbClr val="196533">
              <a:alpha val="15000"/>
            </a:srgbClr>
          </a:solidFill>
          <a:ln w="19050">
            <a:solidFill>
              <a:srgbClr val="196533"/>
            </a:solidFill>
          </a:ln>
        </p:spPr>
        <p:txBody>
          <a:bodyPr wrap="none" lIns="0" tIns="0" rIns="0" bIns="0" anchor="ctr"/>
          <a:lstStyle/>
          <a:p>
            <a:pPr algn="ctr"/>
            <a:r>
              <a:rPr lang="en-US" sz="2000" b="1" dirty="0">
                <a:solidFill>
                  <a:srgbClr val="196533"/>
                </a:solidFill>
                <a:latin typeface="Verdana"/>
              </a:rPr>
              <a:t>3</a:t>
            </a:r>
          </a:p>
        </p:txBody>
      </p:sp>
      <p:sp>
        <p:nvSpPr>
          <p:cNvPr id="212" name="TT2"/>
          <p:cNvSpPr/>
          <p:nvPr/>
        </p:nvSpPr>
        <p:spPr>
          <a:xfrm>
            <a:off x="4648200" y="2574131"/>
            <a:ext cx="1943100" cy="457200"/>
          </a:xfrm>
          <a:prstGeom prst="rect">
            <a:avLst/>
          </a:prstGeom>
          <a:noFill/>
          <a:ln>
            <a:noFill/>
          </a:ln>
        </p:spPr>
        <p:txBody>
          <a:bodyPr wrap="square" lIns="25400" tIns="0" rIns="25400" bIns="0" anchor="t"/>
          <a:lstStyle/>
          <a:p>
            <a:pPr algn="ctr"/>
            <a:r>
              <a:rPr lang="en-US" sz="1400" b="1" dirty="0">
                <a:solidFill>
                  <a:srgbClr val="196533"/>
                </a:solidFill>
                <a:latin typeface="Verdana"/>
              </a:rPr>
              <a:t>Automated Visualizations</a:t>
            </a:r>
          </a:p>
        </p:txBody>
      </p:sp>
      <p:sp>
        <p:nvSpPr>
          <p:cNvPr id="213" name="DV2"/>
          <p:cNvSpPr/>
          <p:nvPr/>
        </p:nvSpPr>
        <p:spPr>
          <a:xfrm>
            <a:off x="4876800" y="3115640"/>
            <a:ext cx="1485900" cy="12700"/>
          </a:xfrm>
          <a:prstGeom prst="rect">
            <a:avLst/>
          </a:prstGeom>
          <a:solidFill>
            <a:srgbClr val="196533">
              <a:alpha val="30000"/>
            </a:srgbClr>
          </a:solidFill>
          <a:ln>
            <a:noFill/>
          </a:ln>
        </p:spPr>
        <p:txBody>
          <a:bodyPr/>
          <a:lstStyle/>
          <a:p>
            <a:endParaRPr lang="en-US"/>
          </a:p>
        </p:txBody>
      </p:sp>
      <p:sp>
        <p:nvSpPr>
          <p:cNvPr id="214" name="DS2"/>
          <p:cNvSpPr/>
          <p:nvPr/>
        </p:nvSpPr>
        <p:spPr>
          <a:xfrm>
            <a:off x="4648200" y="3285361"/>
            <a:ext cx="1943100" cy="639619"/>
          </a:xfrm>
          <a:prstGeom prst="rect">
            <a:avLst/>
          </a:prstGeom>
          <a:noFill/>
          <a:ln>
            <a:noFill/>
          </a:ln>
        </p:spPr>
        <p:txBody>
          <a:bodyPr wrap="square" lIns="25400" tIns="0" rIns="25400" bIns="0" anchor="t"/>
          <a:lstStyle/>
          <a:p>
            <a:pPr algn="ctr"/>
            <a:r>
              <a:rPr lang="en-US" sz="1100" dirty="0">
                <a:solidFill>
                  <a:srgbClr val="555555"/>
                </a:solidFill>
                <a:latin typeface="Verdana"/>
              </a:rPr>
              <a:t>Tables, charts, and graphs auto-generated from vetted data sets</a:t>
            </a:r>
          </a:p>
        </p:txBody>
      </p:sp>
      <p:sp>
        <p:nvSpPr>
          <p:cNvPr id="216" name="IC3"/>
          <p:cNvSpPr/>
          <p:nvPr/>
        </p:nvSpPr>
        <p:spPr>
          <a:xfrm>
            <a:off x="7461250" y="1873929"/>
            <a:ext cx="508000" cy="508000"/>
          </a:xfrm>
          <a:prstGeom prst="ellipse">
            <a:avLst/>
          </a:prstGeom>
          <a:solidFill>
            <a:srgbClr val="333F48">
              <a:alpha val="15000"/>
            </a:srgbClr>
          </a:solidFill>
          <a:ln w="19050">
            <a:solidFill>
              <a:srgbClr val="333F48"/>
            </a:solidFill>
          </a:ln>
        </p:spPr>
        <p:txBody>
          <a:bodyPr wrap="none" lIns="0" tIns="0" rIns="0" bIns="0" anchor="ctr"/>
          <a:lstStyle/>
          <a:p>
            <a:pPr algn="ctr"/>
            <a:r>
              <a:rPr lang="en-US" sz="2000" b="1" dirty="0">
                <a:solidFill>
                  <a:srgbClr val="333F48"/>
                </a:solidFill>
                <a:latin typeface="Verdana"/>
              </a:rPr>
              <a:t>4</a:t>
            </a:r>
          </a:p>
        </p:txBody>
      </p:sp>
      <p:sp>
        <p:nvSpPr>
          <p:cNvPr id="217" name="TT3"/>
          <p:cNvSpPr/>
          <p:nvPr/>
        </p:nvSpPr>
        <p:spPr>
          <a:xfrm>
            <a:off x="6743700" y="2574131"/>
            <a:ext cx="1943100" cy="457200"/>
          </a:xfrm>
          <a:prstGeom prst="rect">
            <a:avLst/>
          </a:prstGeom>
          <a:noFill/>
          <a:ln>
            <a:noFill/>
          </a:ln>
        </p:spPr>
        <p:txBody>
          <a:bodyPr wrap="square" lIns="25400" tIns="0" rIns="25400" bIns="0" anchor="t"/>
          <a:lstStyle/>
          <a:p>
            <a:pPr algn="ctr"/>
            <a:r>
              <a:rPr lang="en-US" sz="1400" b="1" dirty="0">
                <a:solidFill>
                  <a:srgbClr val="333F48"/>
                </a:solidFill>
                <a:latin typeface="Verdana"/>
              </a:rPr>
              <a:t>Automated Updates</a:t>
            </a:r>
          </a:p>
        </p:txBody>
      </p:sp>
      <p:sp>
        <p:nvSpPr>
          <p:cNvPr id="218" name="DV3"/>
          <p:cNvSpPr/>
          <p:nvPr/>
        </p:nvSpPr>
        <p:spPr>
          <a:xfrm>
            <a:off x="6972300" y="3115640"/>
            <a:ext cx="1485900" cy="12700"/>
          </a:xfrm>
          <a:prstGeom prst="rect">
            <a:avLst/>
          </a:prstGeom>
          <a:solidFill>
            <a:srgbClr val="333F48">
              <a:alpha val="30000"/>
            </a:srgbClr>
          </a:solidFill>
          <a:ln>
            <a:noFill/>
          </a:ln>
        </p:spPr>
        <p:txBody>
          <a:bodyPr/>
          <a:lstStyle/>
          <a:p>
            <a:endParaRPr lang="en-US"/>
          </a:p>
        </p:txBody>
      </p:sp>
      <p:sp>
        <p:nvSpPr>
          <p:cNvPr id="219" name="DS3"/>
          <p:cNvSpPr/>
          <p:nvPr/>
        </p:nvSpPr>
        <p:spPr>
          <a:xfrm>
            <a:off x="6743700" y="3285361"/>
            <a:ext cx="1943100" cy="639619"/>
          </a:xfrm>
          <a:prstGeom prst="rect">
            <a:avLst/>
          </a:prstGeom>
          <a:noFill/>
          <a:ln>
            <a:noFill/>
          </a:ln>
        </p:spPr>
        <p:txBody>
          <a:bodyPr wrap="square" lIns="25400" tIns="0" rIns="25400" bIns="0" anchor="t"/>
          <a:lstStyle/>
          <a:p>
            <a:pPr algn="ctr"/>
            <a:r>
              <a:rPr lang="en-US" sz="1100" dirty="0">
                <a:solidFill>
                  <a:srgbClr val="555555"/>
                </a:solidFill>
                <a:latin typeface="Verdana"/>
              </a:rPr>
              <a:t>Centralized sources enable rapid content revisions without developers</a:t>
            </a:r>
          </a:p>
        </p:txBody>
      </p:sp>
    </p:spTree>
    <p:extLst>
      <p:ext uri="{BB962C8B-B14F-4D97-AF65-F5344CB8AC3E}">
        <p14:creationId xmlns:p14="http://schemas.microsoft.com/office/powerpoint/2010/main" val="284789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AA798-FD5F-91B5-E034-8FB14D368313}"/>
              </a:ext>
            </a:extLst>
          </p:cNvPr>
          <p:cNvSpPr>
            <a:spLocks noGrp="1"/>
          </p:cNvSpPr>
          <p:nvPr>
            <p:ph type="title"/>
          </p:nvPr>
        </p:nvSpPr>
        <p:spPr/>
        <p:txBody>
          <a:bodyPr anchor="t">
            <a:normAutofit fontScale="90000"/>
          </a:bodyPr>
          <a:lstStyle/>
          <a:p>
            <a:r>
              <a:rPr lang="en-US" sz="2475"/>
              <a:t>Challenges in Data, Layout, and System Integration</a:t>
            </a:r>
          </a:p>
        </p:txBody>
      </p:sp>
      <p:sp>
        <p:nvSpPr>
          <p:cNvPr id="7" name="Content Placeholder 6">
            <a:extLst>
              <a:ext uri="{FF2B5EF4-FFF2-40B4-BE49-F238E27FC236}">
                <a16:creationId xmlns:a16="http://schemas.microsoft.com/office/drawing/2014/main" id="{F317468E-8BFC-D3E6-5783-882DCFDC3AD6}"/>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4000" y="-9144000"/>
            <a:ext cx="100" cy="100"/>
          </a:xfrm>
        </p:spPr>
        <p:txBody>
          <a:bodyPr>
            <a:normAutofit fontScale="25000" lnSpcReduction="20000"/>
          </a:bodyPr>
          <a:lstStyle/>
          <a:p>
            <a:endParaRPr lang="en-US"/>
          </a:p>
        </p:txBody>
      </p:sp>
      <p:sp>
        <p:nvSpPr>
          <p:cNvPr id="200" name="CB0"/>
          <p:cNvSpPr/>
          <p:nvPr/>
        </p:nvSpPr>
        <p:spPr>
          <a:xfrm>
            <a:off x="457200" y="1408833"/>
            <a:ext cx="4000500" cy="1495714"/>
          </a:xfrm>
          <a:prstGeom prst="roundRect">
            <a:avLst>
              <a:gd name="adj" fmla="val 3500"/>
            </a:avLst>
          </a:prstGeom>
          <a:solidFill>
            <a:srgbClr val="FEF2F2"/>
          </a:solidFill>
          <a:ln w="6350">
            <a:solidFill>
              <a:srgbClr val="D90D0D">
                <a:alpha val="30000"/>
              </a:srgbClr>
            </a:solidFill>
          </a:ln>
        </p:spPr>
        <p:txBody>
          <a:bodyPr/>
          <a:lstStyle/>
          <a:p>
            <a:endParaRPr lang="en-US"/>
          </a:p>
        </p:txBody>
      </p:sp>
      <p:sp>
        <p:nvSpPr>
          <p:cNvPr id="201" name="TB0"/>
          <p:cNvSpPr/>
          <p:nvPr/>
        </p:nvSpPr>
        <p:spPr>
          <a:xfrm>
            <a:off x="533400" y="1408833"/>
            <a:ext cx="3848100" cy="50800"/>
          </a:xfrm>
          <a:prstGeom prst="roundRect">
            <a:avLst>
              <a:gd name="adj" fmla="val 50000"/>
            </a:avLst>
          </a:prstGeom>
          <a:solidFill>
            <a:srgbClr val="D90D0D"/>
          </a:solidFill>
          <a:ln>
            <a:noFill/>
          </a:ln>
        </p:spPr>
        <p:txBody>
          <a:bodyPr/>
          <a:lstStyle/>
          <a:p>
            <a:endParaRPr lang="en-US"/>
          </a:p>
        </p:txBody>
      </p:sp>
      <p:sp>
        <p:nvSpPr>
          <p:cNvPr id="202" name="DI0"/>
          <p:cNvSpPr/>
          <p:nvPr/>
        </p:nvSpPr>
        <p:spPr>
          <a:xfrm>
            <a:off x="2266950" y="1535833"/>
            <a:ext cx="381000" cy="381000"/>
          </a:xfrm>
          <a:prstGeom prst="diamond">
            <a:avLst/>
          </a:prstGeom>
          <a:solidFill>
            <a:srgbClr val="D90D0D">
              <a:alpha val="12000"/>
            </a:srgbClr>
          </a:solidFill>
          <a:ln w="12700">
            <a:solidFill>
              <a:srgbClr val="D90D0D"/>
            </a:solidFill>
          </a:ln>
        </p:spPr>
        <p:txBody>
          <a:bodyPr wrap="none" lIns="0" tIns="0" rIns="0" bIns="0" anchor="ctr"/>
          <a:lstStyle/>
          <a:p>
            <a:pPr algn="ctr"/>
            <a:r>
              <a:rPr lang="en-US" sz="1600" b="1" dirty="0">
                <a:solidFill>
                  <a:srgbClr val="D90D0D"/>
                </a:solidFill>
                <a:latin typeface="Verdana"/>
              </a:rPr>
              <a:t>!</a:t>
            </a:r>
          </a:p>
        </p:txBody>
      </p:sp>
      <p:sp>
        <p:nvSpPr>
          <p:cNvPr id="203" name="TT0"/>
          <p:cNvSpPr/>
          <p:nvPr/>
        </p:nvSpPr>
        <p:spPr>
          <a:xfrm>
            <a:off x="558800" y="2018433"/>
            <a:ext cx="3797300" cy="304800"/>
          </a:xfrm>
          <a:prstGeom prst="rect">
            <a:avLst/>
          </a:prstGeom>
          <a:noFill/>
          <a:ln>
            <a:noFill/>
          </a:ln>
        </p:spPr>
        <p:txBody>
          <a:bodyPr wrap="square" lIns="0" tIns="0" rIns="0" bIns="0" anchor="t"/>
          <a:lstStyle/>
          <a:p>
            <a:pPr algn="ctr"/>
            <a:r>
              <a:rPr lang="en-US" sz="1400" b="1" dirty="0">
                <a:solidFill>
                  <a:srgbClr val="D90D0D"/>
                </a:solidFill>
                <a:latin typeface="Verdana"/>
              </a:rPr>
              <a:t>Bilingual PDF Layout</a:t>
            </a:r>
          </a:p>
        </p:txBody>
      </p:sp>
      <p:sp>
        <p:nvSpPr>
          <p:cNvPr id="204" name="DS0"/>
          <p:cNvSpPr/>
          <p:nvPr/>
        </p:nvSpPr>
        <p:spPr>
          <a:xfrm>
            <a:off x="558800" y="2348633"/>
            <a:ext cx="3797300" cy="364331"/>
          </a:xfrm>
          <a:prstGeom prst="rect">
            <a:avLst/>
          </a:prstGeom>
          <a:noFill/>
          <a:ln>
            <a:noFill/>
          </a:ln>
        </p:spPr>
        <p:txBody>
          <a:bodyPr wrap="square" lIns="0" tIns="0" rIns="0" bIns="0" anchor="t"/>
          <a:lstStyle/>
          <a:p>
            <a:pPr algn="ctr"/>
            <a:r>
              <a:rPr lang="en-US" sz="1100" dirty="0">
                <a:solidFill>
                  <a:srgbClr val="555555"/>
                </a:solidFill>
                <a:latin typeface="Verdana"/>
              </a:rPr>
              <a:t>Pixel-perfect alignment and advanced formatting for different text lengths</a:t>
            </a:r>
          </a:p>
        </p:txBody>
      </p:sp>
      <p:sp>
        <p:nvSpPr>
          <p:cNvPr id="205" name="CB1"/>
          <p:cNvSpPr/>
          <p:nvPr/>
        </p:nvSpPr>
        <p:spPr>
          <a:xfrm>
            <a:off x="4686300" y="1408833"/>
            <a:ext cx="4000500" cy="1495714"/>
          </a:xfrm>
          <a:prstGeom prst="roundRect">
            <a:avLst>
              <a:gd name="adj" fmla="val 3500"/>
            </a:avLst>
          </a:prstGeom>
          <a:solidFill>
            <a:srgbClr val="EFF4FB"/>
          </a:solidFill>
          <a:ln w="6350">
            <a:solidFill>
              <a:srgbClr val="0056A9">
                <a:alpha val="30000"/>
              </a:srgbClr>
            </a:solidFill>
          </a:ln>
        </p:spPr>
        <p:txBody>
          <a:bodyPr/>
          <a:lstStyle/>
          <a:p>
            <a:endParaRPr lang="en-US"/>
          </a:p>
        </p:txBody>
      </p:sp>
      <p:sp>
        <p:nvSpPr>
          <p:cNvPr id="206" name="TB1"/>
          <p:cNvSpPr/>
          <p:nvPr/>
        </p:nvSpPr>
        <p:spPr>
          <a:xfrm>
            <a:off x="4762500" y="1408833"/>
            <a:ext cx="3848100" cy="50800"/>
          </a:xfrm>
          <a:prstGeom prst="roundRect">
            <a:avLst>
              <a:gd name="adj" fmla="val 50000"/>
            </a:avLst>
          </a:prstGeom>
          <a:solidFill>
            <a:srgbClr val="0056A9"/>
          </a:solidFill>
          <a:ln>
            <a:noFill/>
          </a:ln>
        </p:spPr>
        <p:txBody>
          <a:bodyPr/>
          <a:lstStyle/>
          <a:p>
            <a:endParaRPr lang="en-US"/>
          </a:p>
        </p:txBody>
      </p:sp>
      <p:sp>
        <p:nvSpPr>
          <p:cNvPr id="207" name="DI1"/>
          <p:cNvSpPr/>
          <p:nvPr/>
        </p:nvSpPr>
        <p:spPr>
          <a:xfrm>
            <a:off x="6496050" y="1535833"/>
            <a:ext cx="381000" cy="381000"/>
          </a:xfrm>
          <a:prstGeom prst="diamond">
            <a:avLst/>
          </a:prstGeom>
          <a:solidFill>
            <a:srgbClr val="0056A9">
              <a:alpha val="12000"/>
            </a:srgbClr>
          </a:solidFill>
          <a:ln w="12700">
            <a:solidFill>
              <a:srgbClr val="0056A9"/>
            </a:solidFill>
          </a:ln>
        </p:spPr>
        <p:txBody>
          <a:bodyPr wrap="none" lIns="0" tIns="0" rIns="0" bIns="0" anchor="ctr"/>
          <a:lstStyle/>
          <a:p>
            <a:pPr algn="ctr"/>
            <a:r>
              <a:rPr lang="en-US" sz="1600" b="1" dirty="0">
                <a:solidFill>
                  <a:srgbClr val="0056A9"/>
                </a:solidFill>
                <a:latin typeface="Verdana"/>
              </a:rPr>
              <a:t>!</a:t>
            </a:r>
          </a:p>
        </p:txBody>
      </p:sp>
      <p:sp>
        <p:nvSpPr>
          <p:cNvPr id="208" name="TT1"/>
          <p:cNvSpPr/>
          <p:nvPr/>
        </p:nvSpPr>
        <p:spPr>
          <a:xfrm>
            <a:off x="4787900" y="2018433"/>
            <a:ext cx="3797300" cy="304800"/>
          </a:xfrm>
          <a:prstGeom prst="rect">
            <a:avLst/>
          </a:prstGeom>
          <a:noFill/>
          <a:ln>
            <a:noFill/>
          </a:ln>
        </p:spPr>
        <p:txBody>
          <a:bodyPr wrap="square" lIns="0" tIns="0" rIns="0" bIns="0" anchor="t"/>
          <a:lstStyle/>
          <a:p>
            <a:pPr algn="ctr"/>
            <a:r>
              <a:rPr lang="en-US" sz="1400" b="1" dirty="0">
                <a:solidFill>
                  <a:srgbClr val="0056A9"/>
                </a:solidFill>
                <a:latin typeface="Verdana"/>
              </a:rPr>
              <a:t>AGOL Map Integration</a:t>
            </a:r>
          </a:p>
        </p:txBody>
      </p:sp>
      <p:sp>
        <p:nvSpPr>
          <p:cNvPr id="209" name="DS1"/>
          <p:cNvSpPr/>
          <p:nvPr/>
        </p:nvSpPr>
        <p:spPr>
          <a:xfrm>
            <a:off x="4787900" y="2348633"/>
            <a:ext cx="3797300" cy="364331"/>
          </a:xfrm>
          <a:prstGeom prst="rect">
            <a:avLst/>
          </a:prstGeom>
          <a:noFill/>
          <a:ln>
            <a:noFill/>
          </a:ln>
        </p:spPr>
        <p:txBody>
          <a:bodyPr wrap="square" lIns="0" tIns="0" rIns="0" bIns="0" anchor="t"/>
          <a:lstStyle/>
          <a:p>
            <a:pPr algn="ctr"/>
            <a:r>
              <a:rPr lang="en-US" sz="1100" dirty="0">
                <a:solidFill>
                  <a:srgbClr val="555555"/>
                </a:solidFill>
                <a:latin typeface="Verdana"/>
              </a:rPr>
              <a:t>Smooth, synchronized scroll animations with cohesive zoom transitions</a:t>
            </a:r>
          </a:p>
        </p:txBody>
      </p:sp>
      <p:sp>
        <p:nvSpPr>
          <p:cNvPr id="210" name="CB2"/>
          <p:cNvSpPr/>
          <p:nvPr/>
        </p:nvSpPr>
        <p:spPr>
          <a:xfrm>
            <a:off x="457200" y="3055504"/>
            <a:ext cx="4000500" cy="1495714"/>
          </a:xfrm>
          <a:prstGeom prst="roundRect">
            <a:avLst>
              <a:gd name="adj" fmla="val 3500"/>
            </a:avLst>
          </a:prstGeom>
          <a:solidFill>
            <a:srgbClr val="FAF0F6"/>
          </a:solidFill>
          <a:ln w="6350">
            <a:solidFill>
              <a:srgbClr val="5F0F40">
                <a:alpha val="30000"/>
              </a:srgbClr>
            </a:solidFill>
          </a:ln>
        </p:spPr>
        <p:txBody>
          <a:bodyPr/>
          <a:lstStyle/>
          <a:p>
            <a:endParaRPr lang="en-US"/>
          </a:p>
        </p:txBody>
      </p:sp>
      <p:sp>
        <p:nvSpPr>
          <p:cNvPr id="211" name="TB2"/>
          <p:cNvSpPr/>
          <p:nvPr/>
        </p:nvSpPr>
        <p:spPr>
          <a:xfrm>
            <a:off x="533400" y="3055504"/>
            <a:ext cx="3848100" cy="50800"/>
          </a:xfrm>
          <a:prstGeom prst="roundRect">
            <a:avLst>
              <a:gd name="adj" fmla="val 50000"/>
            </a:avLst>
          </a:prstGeom>
          <a:solidFill>
            <a:srgbClr val="5F0F40"/>
          </a:solidFill>
          <a:ln>
            <a:noFill/>
          </a:ln>
        </p:spPr>
        <p:txBody>
          <a:bodyPr/>
          <a:lstStyle/>
          <a:p>
            <a:endParaRPr lang="en-US"/>
          </a:p>
        </p:txBody>
      </p:sp>
      <p:sp>
        <p:nvSpPr>
          <p:cNvPr id="212" name="DI2"/>
          <p:cNvSpPr/>
          <p:nvPr/>
        </p:nvSpPr>
        <p:spPr>
          <a:xfrm>
            <a:off x="2266950" y="3182504"/>
            <a:ext cx="381000" cy="381000"/>
          </a:xfrm>
          <a:prstGeom prst="diamond">
            <a:avLst/>
          </a:prstGeom>
          <a:solidFill>
            <a:srgbClr val="5F0F40">
              <a:alpha val="12000"/>
            </a:srgbClr>
          </a:solidFill>
          <a:ln w="12700">
            <a:solidFill>
              <a:srgbClr val="5F0F40"/>
            </a:solidFill>
          </a:ln>
        </p:spPr>
        <p:txBody>
          <a:bodyPr wrap="none" lIns="0" tIns="0" rIns="0" bIns="0" anchor="ctr"/>
          <a:lstStyle/>
          <a:p>
            <a:pPr algn="ctr"/>
            <a:r>
              <a:rPr lang="en-US" sz="1600" b="1" dirty="0">
                <a:solidFill>
                  <a:srgbClr val="5F0F40"/>
                </a:solidFill>
                <a:latin typeface="Verdana"/>
              </a:rPr>
              <a:t>!</a:t>
            </a:r>
          </a:p>
        </p:txBody>
      </p:sp>
      <p:sp>
        <p:nvSpPr>
          <p:cNvPr id="213" name="TT2"/>
          <p:cNvSpPr/>
          <p:nvPr/>
        </p:nvSpPr>
        <p:spPr>
          <a:xfrm>
            <a:off x="558800" y="3665104"/>
            <a:ext cx="3797300" cy="304800"/>
          </a:xfrm>
          <a:prstGeom prst="rect">
            <a:avLst/>
          </a:prstGeom>
          <a:noFill/>
          <a:ln>
            <a:noFill/>
          </a:ln>
        </p:spPr>
        <p:txBody>
          <a:bodyPr wrap="square" lIns="0" tIns="0" rIns="0" bIns="0" anchor="t"/>
          <a:lstStyle/>
          <a:p>
            <a:pPr algn="ctr"/>
            <a:r>
              <a:rPr lang="en-US" sz="1400" b="1" dirty="0">
                <a:solidFill>
                  <a:srgbClr val="5F0F40"/>
                </a:solidFill>
                <a:latin typeface="Verdana"/>
              </a:rPr>
              <a:t>Complex Data Structure</a:t>
            </a:r>
          </a:p>
        </p:txBody>
      </p:sp>
      <p:sp>
        <p:nvSpPr>
          <p:cNvPr id="214" name="DS2"/>
          <p:cNvSpPr/>
          <p:nvPr/>
        </p:nvSpPr>
        <p:spPr>
          <a:xfrm>
            <a:off x="558800" y="3995304"/>
            <a:ext cx="3797300" cy="441036"/>
          </a:xfrm>
          <a:prstGeom prst="rect">
            <a:avLst/>
          </a:prstGeom>
          <a:noFill/>
          <a:ln>
            <a:noFill/>
          </a:ln>
        </p:spPr>
        <p:txBody>
          <a:bodyPr wrap="square" lIns="0" tIns="0" rIns="0" bIns="0" anchor="t"/>
          <a:lstStyle/>
          <a:p>
            <a:pPr algn="ctr"/>
            <a:r>
              <a:rPr lang="en-US" sz="1100" dirty="0">
                <a:solidFill>
                  <a:srgbClr val="555555"/>
                </a:solidFill>
                <a:latin typeface="Verdana"/>
              </a:rPr>
              <a:t>CSV files with 30+ bilingual fields needing robust parsing</a:t>
            </a:r>
          </a:p>
        </p:txBody>
      </p:sp>
      <p:sp>
        <p:nvSpPr>
          <p:cNvPr id="215" name="CB3"/>
          <p:cNvSpPr/>
          <p:nvPr/>
        </p:nvSpPr>
        <p:spPr>
          <a:xfrm>
            <a:off x="4686300" y="3055504"/>
            <a:ext cx="4000500" cy="1495714"/>
          </a:xfrm>
          <a:prstGeom prst="roundRect">
            <a:avLst>
              <a:gd name="adj" fmla="val 3500"/>
            </a:avLst>
          </a:prstGeom>
          <a:solidFill>
            <a:srgbClr val="F2F4F6"/>
          </a:solidFill>
          <a:ln w="6350">
            <a:solidFill>
              <a:srgbClr val="333F48">
                <a:alpha val="30000"/>
              </a:srgbClr>
            </a:solidFill>
          </a:ln>
        </p:spPr>
        <p:txBody>
          <a:bodyPr/>
          <a:lstStyle/>
          <a:p>
            <a:endParaRPr lang="en-US"/>
          </a:p>
        </p:txBody>
      </p:sp>
      <p:sp>
        <p:nvSpPr>
          <p:cNvPr id="216" name="TB3"/>
          <p:cNvSpPr/>
          <p:nvPr/>
        </p:nvSpPr>
        <p:spPr>
          <a:xfrm>
            <a:off x="4762500" y="3055504"/>
            <a:ext cx="3848100" cy="50800"/>
          </a:xfrm>
          <a:prstGeom prst="roundRect">
            <a:avLst>
              <a:gd name="adj" fmla="val 50000"/>
            </a:avLst>
          </a:prstGeom>
          <a:solidFill>
            <a:srgbClr val="333F48"/>
          </a:solidFill>
          <a:ln>
            <a:noFill/>
          </a:ln>
        </p:spPr>
        <p:txBody>
          <a:bodyPr/>
          <a:lstStyle/>
          <a:p>
            <a:endParaRPr lang="en-US"/>
          </a:p>
        </p:txBody>
      </p:sp>
      <p:sp>
        <p:nvSpPr>
          <p:cNvPr id="217" name="DI3"/>
          <p:cNvSpPr/>
          <p:nvPr/>
        </p:nvSpPr>
        <p:spPr>
          <a:xfrm>
            <a:off x="6496050" y="3182504"/>
            <a:ext cx="381000" cy="381000"/>
          </a:xfrm>
          <a:prstGeom prst="diamond">
            <a:avLst/>
          </a:prstGeom>
          <a:solidFill>
            <a:srgbClr val="333F48">
              <a:alpha val="12000"/>
            </a:srgbClr>
          </a:solidFill>
          <a:ln w="12700">
            <a:solidFill>
              <a:srgbClr val="333F48"/>
            </a:solidFill>
          </a:ln>
        </p:spPr>
        <p:txBody>
          <a:bodyPr wrap="none" lIns="0" tIns="0" rIns="0" bIns="0" anchor="ctr"/>
          <a:lstStyle/>
          <a:p>
            <a:pPr algn="ctr"/>
            <a:r>
              <a:rPr lang="en-US" sz="1600" b="1" dirty="0">
                <a:solidFill>
                  <a:srgbClr val="333F48"/>
                </a:solidFill>
                <a:latin typeface="Verdana"/>
              </a:rPr>
              <a:t>!</a:t>
            </a:r>
          </a:p>
        </p:txBody>
      </p:sp>
      <p:sp>
        <p:nvSpPr>
          <p:cNvPr id="218" name="TT3"/>
          <p:cNvSpPr/>
          <p:nvPr/>
        </p:nvSpPr>
        <p:spPr>
          <a:xfrm>
            <a:off x="4787900" y="3665104"/>
            <a:ext cx="3797300" cy="304800"/>
          </a:xfrm>
          <a:prstGeom prst="rect">
            <a:avLst/>
          </a:prstGeom>
          <a:noFill/>
          <a:ln>
            <a:noFill/>
          </a:ln>
        </p:spPr>
        <p:txBody>
          <a:bodyPr wrap="square" lIns="0" tIns="0" rIns="0" bIns="0" anchor="t"/>
          <a:lstStyle/>
          <a:p>
            <a:pPr algn="ctr"/>
            <a:r>
              <a:rPr lang="en-US" sz="1400" b="1" dirty="0">
                <a:solidFill>
                  <a:srgbClr val="333F48"/>
                </a:solidFill>
                <a:latin typeface="Verdana"/>
              </a:rPr>
              <a:t>Content Migration</a:t>
            </a:r>
          </a:p>
        </p:txBody>
      </p:sp>
      <p:sp>
        <p:nvSpPr>
          <p:cNvPr id="219" name="DS3"/>
          <p:cNvSpPr/>
          <p:nvPr/>
        </p:nvSpPr>
        <p:spPr>
          <a:xfrm>
            <a:off x="4787900" y="3995304"/>
            <a:ext cx="3797300" cy="441036"/>
          </a:xfrm>
          <a:prstGeom prst="rect">
            <a:avLst/>
          </a:prstGeom>
          <a:noFill/>
          <a:ln>
            <a:noFill/>
          </a:ln>
        </p:spPr>
        <p:txBody>
          <a:bodyPr wrap="square" lIns="0" tIns="0" rIns="0" bIns="0" anchor="t"/>
          <a:lstStyle/>
          <a:p>
            <a:pPr algn="ctr"/>
            <a:r>
              <a:rPr lang="en-US" sz="1100" dirty="0">
                <a:solidFill>
                  <a:srgbClr val="555555"/>
                </a:solidFill>
                <a:latin typeface="Verdana"/>
              </a:rPr>
              <a:t>Manual extraction from guidebook for automated builds</a:t>
            </a:r>
          </a:p>
        </p:txBody>
      </p:sp>
    </p:spTree>
    <p:extLst>
      <p:ext uri="{BB962C8B-B14F-4D97-AF65-F5344CB8AC3E}">
        <p14:creationId xmlns:p14="http://schemas.microsoft.com/office/powerpoint/2010/main" val="2549243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1C0B-7D36-9B3C-D050-808B4FCCB399}"/>
              </a:ext>
            </a:extLst>
          </p:cNvPr>
          <p:cNvSpPr>
            <a:spLocks noGrp="1"/>
          </p:cNvSpPr>
          <p:nvPr>
            <p:ph type="title"/>
          </p:nvPr>
        </p:nvSpPr>
        <p:spPr/>
        <p:txBody>
          <a:bodyPr anchor="t">
            <a:normAutofit/>
          </a:bodyPr>
          <a:lstStyle/>
          <a:p>
            <a:r>
              <a:rPr lang="en-US" sz="1875" dirty="0"/>
              <a:t>Strategy for Scalable Content Management</a:t>
            </a:r>
          </a:p>
        </p:txBody>
      </p:sp>
      <p:sp>
        <p:nvSpPr>
          <p:cNvPr id="7" name="Content Placeholder 6">
            <a:extLst>
              <a:ext uri="{FF2B5EF4-FFF2-40B4-BE49-F238E27FC236}">
                <a16:creationId xmlns:a16="http://schemas.microsoft.com/office/drawing/2014/main" id="{C033F168-AB4A-2616-EAE9-7AF65B27D26B}"/>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4000" y="-9144000"/>
            <a:ext cx="100" cy="100"/>
          </a:xfrm>
        </p:spPr>
        <p:txBody>
          <a:bodyPr>
            <a:normAutofit fontScale="25000" lnSpcReduction="20000"/>
          </a:bodyPr>
          <a:lstStyle/>
          <a:p>
            <a:endParaRPr lang="en-US"/>
          </a:p>
        </p:txBody>
      </p:sp>
      <p:sp>
        <p:nvSpPr>
          <p:cNvPr id="203" name="CD0"/>
          <p:cNvSpPr/>
          <p:nvPr/>
        </p:nvSpPr>
        <p:spPr>
          <a:xfrm>
            <a:off x="1615786" y="1543050"/>
            <a:ext cx="6172200" cy="889000"/>
          </a:xfrm>
          <a:prstGeom prst="roundRect">
            <a:avLst>
              <a:gd name="adj" fmla="val 5000"/>
            </a:avLst>
          </a:prstGeom>
          <a:solidFill>
            <a:srgbClr val="F2F5F8"/>
          </a:solidFill>
          <a:ln w="12700">
            <a:solidFill>
              <a:srgbClr val="0056A9"/>
            </a:solidFill>
          </a:ln>
        </p:spPr>
        <p:txBody>
          <a:bodyPr wrap="square" lIns="152400" tIns="101600" rIns="152400" bIns="101600" anchor="ctr"/>
          <a:lstStyle/>
          <a:p>
            <a:pPr>
              <a:spcAft>
                <a:spcPts val="400"/>
              </a:spcAft>
            </a:pPr>
            <a:r>
              <a:rPr lang="en-US" sz="1500" b="1" dirty="0">
                <a:solidFill>
                  <a:srgbClr val="0056A9"/>
                </a:solidFill>
                <a:latin typeface="Verdana"/>
              </a:rPr>
              <a:t>Web Map Updates</a:t>
            </a:r>
          </a:p>
          <a:p>
            <a:r>
              <a:rPr lang="en-US" sz="1200" dirty="0">
                <a:solidFill>
                  <a:srgbClr val="555555"/>
                </a:solidFill>
                <a:latin typeface="Verdana"/>
              </a:rPr>
              <a:t>ArcGIS Online enables instant geographic updates without code deployments</a:t>
            </a:r>
          </a:p>
        </p:txBody>
      </p:sp>
      <p:sp>
        <p:nvSpPr>
          <p:cNvPr id="206" name="CD1"/>
          <p:cNvSpPr/>
          <p:nvPr/>
        </p:nvSpPr>
        <p:spPr>
          <a:xfrm>
            <a:off x="1615786" y="2635250"/>
            <a:ext cx="6172200" cy="889000"/>
          </a:xfrm>
          <a:prstGeom prst="roundRect">
            <a:avLst>
              <a:gd name="adj" fmla="val 5000"/>
            </a:avLst>
          </a:prstGeom>
          <a:solidFill>
            <a:srgbClr val="F2F5F8"/>
          </a:solidFill>
          <a:ln w="12700">
            <a:solidFill>
              <a:srgbClr val="002E69"/>
            </a:solidFill>
          </a:ln>
        </p:spPr>
        <p:txBody>
          <a:bodyPr wrap="square" lIns="152400" tIns="101600" rIns="152400" bIns="101600" anchor="ctr"/>
          <a:lstStyle/>
          <a:p>
            <a:pPr>
              <a:spcAft>
                <a:spcPts val="400"/>
              </a:spcAft>
            </a:pPr>
            <a:r>
              <a:rPr lang="en-US" sz="1500" b="1" dirty="0">
                <a:solidFill>
                  <a:srgbClr val="002E69"/>
                </a:solidFill>
                <a:latin typeface="Verdana"/>
              </a:rPr>
              <a:t>Structured CSV Data</a:t>
            </a:r>
          </a:p>
          <a:p>
            <a:r>
              <a:rPr lang="en-US" sz="1200" dirty="0">
                <a:solidFill>
                  <a:srgbClr val="555555"/>
                </a:solidFill>
                <a:latin typeface="Verdana"/>
              </a:rPr>
              <a:t>Expert-managed datasets trigger automatic page and PDF regeneration</a:t>
            </a:r>
          </a:p>
        </p:txBody>
      </p:sp>
      <p:sp>
        <p:nvSpPr>
          <p:cNvPr id="209" name="CD2"/>
          <p:cNvSpPr/>
          <p:nvPr/>
        </p:nvSpPr>
        <p:spPr>
          <a:xfrm>
            <a:off x="1615786" y="3727450"/>
            <a:ext cx="6172200" cy="889000"/>
          </a:xfrm>
          <a:prstGeom prst="roundRect">
            <a:avLst>
              <a:gd name="adj" fmla="val 5000"/>
            </a:avLst>
          </a:prstGeom>
          <a:solidFill>
            <a:srgbClr val="F2F5F8"/>
          </a:solidFill>
          <a:ln w="12700">
            <a:solidFill>
              <a:srgbClr val="196533"/>
            </a:solidFill>
          </a:ln>
        </p:spPr>
        <p:txBody>
          <a:bodyPr wrap="square" lIns="152400" tIns="101600" rIns="152400" bIns="101600" anchor="ctr"/>
          <a:lstStyle/>
          <a:p>
            <a:pPr>
              <a:spcAft>
                <a:spcPts val="400"/>
              </a:spcAft>
            </a:pPr>
            <a:r>
              <a:rPr lang="en-US" sz="1500" b="1" dirty="0">
                <a:solidFill>
                  <a:srgbClr val="196533"/>
                </a:solidFill>
                <a:latin typeface="Verdana"/>
              </a:rPr>
              <a:t>Narrative Content</a:t>
            </a:r>
          </a:p>
          <a:p>
            <a:r>
              <a:rPr lang="en-US" sz="1200" dirty="0">
                <a:solidFill>
                  <a:srgbClr val="555555"/>
                </a:solidFill>
                <a:latin typeface="Verdana"/>
              </a:rPr>
              <a:t>Markdown files allow easy long-form updates without technical skills</a:t>
            </a:r>
          </a:p>
        </p:txBody>
      </p:sp>
      <p:pic>
        <p:nvPicPr>
          <p:cNvPr id="3" name="Graphic 2">
            <a:extLst>
              <a:ext uri="{FF2B5EF4-FFF2-40B4-BE49-F238E27FC236}">
                <a16:creationId xmlns:a16="http://schemas.microsoft.com/office/drawing/2014/main" id="{0EF143A8-9D04-6636-BD33-2D795F59FD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029" y="3881248"/>
            <a:ext cx="548121" cy="671279"/>
          </a:xfrm>
          <a:prstGeom prst="rect">
            <a:avLst/>
          </a:prstGeom>
        </p:spPr>
      </p:pic>
      <p:pic>
        <p:nvPicPr>
          <p:cNvPr id="4" name="Graphic 3">
            <a:extLst>
              <a:ext uri="{FF2B5EF4-FFF2-40B4-BE49-F238E27FC236}">
                <a16:creationId xmlns:a16="http://schemas.microsoft.com/office/drawing/2014/main" id="{250547BE-5F1E-1FE7-3115-003CF99751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7868" y="2763028"/>
            <a:ext cx="548122" cy="633443"/>
          </a:xfrm>
          <a:prstGeom prst="rect">
            <a:avLst/>
          </a:prstGeom>
        </p:spPr>
      </p:pic>
      <p:pic>
        <p:nvPicPr>
          <p:cNvPr id="1026" name="Picture 2" descr="ArcGIS 10.8 Download - ArcCatalog.exe">
            <a:extLst>
              <a:ext uri="{FF2B5EF4-FFF2-40B4-BE49-F238E27FC236}">
                <a16:creationId xmlns:a16="http://schemas.microsoft.com/office/drawing/2014/main" id="{0BA041AC-4A6C-2EA9-3137-37FDAD8948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868" y="1678164"/>
            <a:ext cx="610900" cy="61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719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EB6C-6D8F-A9B7-A294-17362D6AB77E}"/>
              </a:ext>
            </a:extLst>
          </p:cNvPr>
          <p:cNvSpPr>
            <a:spLocks noGrp="1"/>
          </p:cNvSpPr>
          <p:nvPr>
            <p:ph type="title"/>
          </p:nvPr>
        </p:nvSpPr>
        <p:spPr/>
        <p:txBody>
          <a:bodyPr>
            <a:normAutofit fontScale="90000"/>
          </a:bodyPr>
          <a:lstStyle/>
          <a:p>
            <a:r>
              <a:rPr lang="en-US" dirty="0"/>
              <a:t>What This Prototype App Does</a:t>
            </a:r>
          </a:p>
        </p:txBody>
      </p:sp>
      <p:sp>
        <p:nvSpPr>
          <p:cNvPr id="50" name="Intro Card"/>
          <p:cNvSpPr/>
          <p:nvPr/>
        </p:nvSpPr>
        <p:spPr>
          <a:xfrm>
            <a:off x="457200" y="1244600"/>
            <a:ext cx="4902200" cy="711200"/>
          </a:xfrm>
          <a:prstGeom prst="roundRect">
            <a:avLst>
              <a:gd name="adj" fmla="val 10000"/>
            </a:avLst>
          </a:prstGeom>
          <a:noFill/>
          <a:ln w="12700">
            <a:noFill/>
          </a:ln>
        </p:spPr>
        <p:txBody>
          <a:bodyPr wrap="square" lIns="91440" tIns="45720" rIns="91440" bIns="45720" anchor="ctr"/>
          <a:lstStyle/>
          <a:p>
            <a:pPr algn="l"/>
            <a:r>
              <a:rPr lang="en-US" sz="1400" dirty="0">
                <a:solidFill>
                  <a:srgbClr val="333F48"/>
                </a:solidFill>
                <a:latin typeface="IBM Plex Sans"/>
              </a:rPr>
              <a:t>The first step in replacing ArcGIS </a:t>
            </a:r>
            <a:r>
              <a:rPr lang="en-US" sz="1400" dirty="0" err="1">
                <a:solidFill>
                  <a:srgbClr val="333F48"/>
                </a:solidFill>
                <a:latin typeface="IBM Plex Sans"/>
              </a:rPr>
              <a:t>StoryMap</a:t>
            </a:r>
            <a:r>
              <a:rPr lang="en-US" sz="1400" dirty="0">
                <a:solidFill>
                  <a:srgbClr val="333F48"/>
                </a:solidFill>
                <a:latin typeface="IBM Plex Sans"/>
              </a:rPr>
              <a:t> workflows with a modern, data-driven website that uses simple, editable CSV files as the content source.</a:t>
            </a:r>
          </a:p>
        </p:txBody>
      </p:sp>
      <p:sp>
        <p:nvSpPr>
          <p:cNvPr id="55" name="Links Header"/>
          <p:cNvSpPr/>
          <p:nvPr/>
        </p:nvSpPr>
        <p:spPr>
          <a:xfrm>
            <a:off x="457200" y="2108200"/>
            <a:ext cx="4902200" cy="279400"/>
          </a:xfrm>
          <a:prstGeom prst="rect">
            <a:avLst/>
          </a:prstGeom>
          <a:noFill/>
          <a:ln>
            <a:noFill/>
          </a:ln>
        </p:spPr>
        <p:txBody>
          <a:bodyPr wrap="square" lIns="91440" tIns="45720" rIns="91440" bIns="45720" anchor="ctr"/>
          <a:lstStyle/>
          <a:p>
            <a:pPr algn="l"/>
            <a:r>
              <a:rPr lang="en-US" sz="1600" b="1" dirty="0">
                <a:solidFill>
                  <a:srgbClr val="002E69"/>
                </a:solidFill>
                <a:latin typeface="IBM Plex Sans"/>
              </a:rPr>
              <a:t>Live Prototype Links</a:t>
            </a:r>
          </a:p>
        </p:txBody>
      </p:sp>
      <p:sp>
        <p:nvSpPr>
          <p:cNvPr id="60" name="Link Card 1"/>
          <p:cNvSpPr/>
          <p:nvPr/>
        </p:nvSpPr>
        <p:spPr>
          <a:xfrm>
            <a:off x="457200" y="2463800"/>
            <a:ext cx="4902200" cy="914400"/>
          </a:xfrm>
          <a:prstGeom prst="roundRect">
            <a:avLst>
              <a:gd name="adj" fmla="val 10000"/>
            </a:avLst>
          </a:prstGeom>
          <a:solidFill>
            <a:srgbClr val="FFFFFF"/>
          </a:solidFill>
          <a:ln w="19050">
            <a:solidFill>
              <a:srgbClr val="0056A9"/>
            </a:solidFill>
          </a:ln>
        </p:spPr>
        <p:txBody>
          <a:bodyPr wrap="square" lIns="91440" tIns="45720" rIns="91440" bIns="45720" anchor="ctr"/>
          <a:lstStyle/>
          <a:p>
            <a:pPr marL="685800" algn="l"/>
            <a:r>
              <a:rPr lang="en-US" sz="1500" b="1" dirty="0">
                <a:solidFill>
                  <a:srgbClr val="0056A9"/>
                </a:solidFill>
                <a:latin typeface="IBM Plex Sans"/>
              </a:rPr>
              <a:t>Homepage</a:t>
            </a:r>
          </a:p>
          <a:p>
            <a:pPr marL="685800" algn="l"/>
            <a:r>
              <a:rPr lang="en-US" sz="1400" u="sng" dirty="0">
                <a:solidFill>
                  <a:srgbClr val="0056A9"/>
                </a:solidFill>
                <a:latin typeface="IBM Plex Sans"/>
              </a:rPr>
              <a:t>tiger-unt.github.io/.../app/index.html</a:t>
            </a:r>
          </a:p>
        </p:txBody>
      </p:sp>
      <p:sp>
        <p:nvSpPr>
          <p:cNvPr id="61" name="Link Icon 1"/>
          <p:cNvSpPr/>
          <p:nvPr/>
        </p:nvSpPr>
        <p:spPr>
          <a:xfrm>
            <a:off x="609600" y="2667000"/>
            <a:ext cx="482600" cy="482600"/>
          </a:xfrm>
          <a:prstGeom prst="ellipse">
            <a:avLst/>
          </a:prstGeom>
          <a:solidFill>
            <a:srgbClr val="0056A9"/>
          </a:solidFill>
          <a:ln>
            <a:noFill/>
          </a:ln>
        </p:spPr>
        <p:txBody>
          <a:bodyPr wrap="none" lIns="0" tIns="0" rIns="0" bIns="0" anchor="ctr"/>
          <a:lstStyle/>
          <a:p>
            <a:pPr algn="ctr"/>
            <a:endParaRPr lang="en-US" sz="1600" b="1" dirty="0">
              <a:solidFill>
                <a:srgbClr val="FFFFFF"/>
              </a:solidFill>
              <a:latin typeface="IBM Plex Sans"/>
            </a:endParaRPr>
          </a:p>
        </p:txBody>
      </p:sp>
      <p:sp>
        <p:nvSpPr>
          <p:cNvPr id="70" name="Link Card 2"/>
          <p:cNvSpPr/>
          <p:nvPr/>
        </p:nvSpPr>
        <p:spPr>
          <a:xfrm>
            <a:off x="457200" y="3505200"/>
            <a:ext cx="4902200" cy="914400"/>
          </a:xfrm>
          <a:prstGeom prst="roundRect">
            <a:avLst>
              <a:gd name="adj" fmla="val 10000"/>
            </a:avLst>
          </a:prstGeom>
          <a:solidFill>
            <a:srgbClr val="FFFFFF"/>
          </a:solidFill>
          <a:ln w="19050">
            <a:solidFill>
              <a:srgbClr val="196533"/>
            </a:solidFill>
          </a:ln>
        </p:spPr>
        <p:txBody>
          <a:bodyPr wrap="square" lIns="91440" tIns="45720" rIns="91440" bIns="45720" anchor="ctr"/>
          <a:lstStyle/>
          <a:p>
            <a:pPr marL="685800" algn="l"/>
            <a:r>
              <a:rPr lang="en-US" sz="1500" b="1" dirty="0">
                <a:solidFill>
                  <a:srgbClr val="196533"/>
                </a:solidFill>
                <a:latin typeface="IBM Plex Sans"/>
              </a:rPr>
              <a:t>Bridge Page (Paso del Norte)</a:t>
            </a:r>
          </a:p>
          <a:p>
            <a:pPr marL="685800" algn="l"/>
            <a:r>
              <a:rPr lang="en-US" sz="1400" u="sng" dirty="0">
                <a:solidFill>
                  <a:srgbClr val="196533"/>
                </a:solidFill>
                <a:latin typeface="IBM Plex Sans"/>
              </a:rPr>
              <a:t>tiger-unt.github.io/.../ELP-ELP-PASO.html</a:t>
            </a:r>
          </a:p>
        </p:txBody>
      </p:sp>
      <p:sp>
        <p:nvSpPr>
          <p:cNvPr id="71" name="Link Icon 2"/>
          <p:cNvSpPr/>
          <p:nvPr/>
        </p:nvSpPr>
        <p:spPr>
          <a:xfrm>
            <a:off x="609600" y="3708400"/>
            <a:ext cx="482600" cy="482600"/>
          </a:xfrm>
          <a:prstGeom prst="ellipse">
            <a:avLst/>
          </a:prstGeom>
          <a:solidFill>
            <a:srgbClr val="196533"/>
          </a:solidFill>
          <a:ln>
            <a:noFill/>
          </a:ln>
        </p:spPr>
        <p:txBody>
          <a:bodyPr wrap="none" lIns="0" tIns="0" rIns="0" bIns="0" anchor="ctr"/>
          <a:lstStyle/>
          <a:p>
            <a:pPr algn="ctr"/>
            <a:endParaRPr lang="en-US" sz="1600" b="1" dirty="0">
              <a:solidFill>
                <a:srgbClr val="FFFFFF"/>
              </a:solidFill>
              <a:latin typeface="IBM Plex Sans"/>
            </a:endParaRPr>
          </a:p>
        </p:txBody>
      </p:sp>
      <p:pic>
        <p:nvPicPr>
          <p:cNvPr id="8" name="Picture 7">
            <a:extLst>
              <a:ext uri="{FF2B5EF4-FFF2-40B4-BE49-F238E27FC236}">
                <a16:creationId xmlns:a16="http://schemas.microsoft.com/office/drawing/2014/main" id="{8F38B86C-5802-7477-FC77-72FA7011C032}"/>
              </a:ext>
            </a:extLst>
          </p:cNvPr>
          <p:cNvPicPr>
            <a:picLocks noChangeAspect="1"/>
          </p:cNvPicPr>
          <p:nvPr/>
        </p:nvPicPr>
        <p:blipFill>
          <a:blip r:embed="rId3"/>
          <a:stretch>
            <a:fillRect/>
          </a:stretch>
        </p:blipFill>
        <p:spPr>
          <a:xfrm>
            <a:off x="5674244" y="665305"/>
            <a:ext cx="2158924" cy="25662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C6E4E8E-461D-82C8-7F83-C932F16E7A19}"/>
              </a:ext>
            </a:extLst>
          </p:cNvPr>
          <p:cNvPicPr>
            <a:picLocks noChangeAspect="1"/>
          </p:cNvPicPr>
          <p:nvPr/>
        </p:nvPicPr>
        <p:blipFill>
          <a:blip r:embed="rId4"/>
          <a:stretch>
            <a:fillRect/>
          </a:stretch>
        </p:blipFill>
        <p:spPr>
          <a:xfrm>
            <a:off x="6529564" y="2292051"/>
            <a:ext cx="1948295" cy="26496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Graphic 11">
            <a:extLst>
              <a:ext uri="{FF2B5EF4-FFF2-40B4-BE49-F238E27FC236}">
                <a16:creationId xmlns:a16="http://schemas.microsoft.com/office/drawing/2014/main" id="{FEAA5998-435B-FB4B-0948-26AE6E65D9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6072" y="2758787"/>
            <a:ext cx="287285" cy="271895"/>
          </a:xfrm>
          <a:prstGeom prst="rect">
            <a:avLst/>
          </a:prstGeom>
        </p:spPr>
      </p:pic>
      <p:pic>
        <p:nvPicPr>
          <p:cNvPr id="16" name="Graphic 15">
            <a:extLst>
              <a:ext uri="{FF2B5EF4-FFF2-40B4-BE49-F238E27FC236}">
                <a16:creationId xmlns:a16="http://schemas.microsoft.com/office/drawing/2014/main" id="{9BE62E44-7B7E-0DAC-0DA0-F5D93C4870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6141" y="3888359"/>
            <a:ext cx="367145" cy="148082"/>
          </a:xfrm>
          <a:prstGeom prst="rect">
            <a:avLst/>
          </a:prstGeom>
        </p:spPr>
      </p:pic>
    </p:spTree>
    <p:extLst>
      <p:ext uri="{BB962C8B-B14F-4D97-AF65-F5344CB8AC3E}">
        <p14:creationId xmlns:p14="http://schemas.microsoft.com/office/powerpoint/2010/main" val="2912169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BC977-F8E7-C985-5D14-2B2D45E93EEA}"/>
              </a:ext>
            </a:extLst>
          </p:cNvPr>
          <p:cNvSpPr>
            <a:spLocks noGrp="1"/>
          </p:cNvSpPr>
          <p:nvPr>
            <p:ph type="title"/>
          </p:nvPr>
        </p:nvSpPr>
        <p:spPr/>
        <p:txBody>
          <a:bodyPr anchor="t">
            <a:normAutofit fontScale="90000"/>
          </a:bodyPr>
          <a:lstStyle/>
          <a:p>
            <a:r>
              <a:rPr lang="en-US" sz="2475"/>
              <a:t>Website Architecture and User Experience Structure</a:t>
            </a:r>
          </a:p>
        </p:txBody>
      </p:sp>
      <p:sp>
        <p:nvSpPr>
          <p:cNvPr id="7" name="Content Placeholder 6">
            <a:extLst>
              <a:ext uri="{FF2B5EF4-FFF2-40B4-BE49-F238E27FC236}">
                <a16:creationId xmlns:a16="http://schemas.microsoft.com/office/drawing/2014/main" id="{F8C17416-EAD5-38AE-22F0-8D7297DE9658}"/>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4000" y="-9144000"/>
            <a:ext cx="100" cy="100"/>
          </a:xfrm>
        </p:spPr>
        <p:txBody>
          <a:bodyPr>
            <a:normAutofit fontScale="25000" lnSpcReduction="20000"/>
          </a:bodyPr>
          <a:lstStyle/>
          <a:p>
            <a:endParaRPr lang="en-US"/>
          </a:p>
        </p:txBody>
      </p:sp>
      <p:sp>
        <p:nvSpPr>
          <p:cNvPr id="200" name="BK0"/>
          <p:cNvSpPr/>
          <p:nvPr/>
        </p:nvSpPr>
        <p:spPr>
          <a:xfrm>
            <a:off x="457200" y="1621631"/>
            <a:ext cx="1943100" cy="1905000"/>
          </a:xfrm>
          <a:prstGeom prst="roundRect">
            <a:avLst>
              <a:gd name="adj" fmla="val 5000"/>
            </a:avLst>
          </a:prstGeom>
          <a:solidFill>
            <a:srgbClr val="0056A9"/>
          </a:solidFill>
          <a:ln>
            <a:noFill/>
          </a:ln>
        </p:spPr>
        <p:txBody>
          <a:bodyPr wrap="square" lIns="101600" tIns="508000" rIns="101600" bIns="101600" anchor="ctr"/>
          <a:lstStyle/>
          <a:p>
            <a:pPr algn="ctr">
              <a:spcAft>
                <a:spcPts val="600"/>
              </a:spcAft>
            </a:pPr>
            <a:r>
              <a:rPr lang="en-US" sz="1400" b="1" dirty="0">
                <a:solidFill>
                  <a:srgbClr val="FFFFFF"/>
                </a:solidFill>
                <a:latin typeface="Verdana"/>
              </a:rPr>
              <a:t>Intuitive Navigation</a:t>
            </a:r>
          </a:p>
          <a:p>
            <a:pPr algn="ctr"/>
            <a:r>
              <a:rPr lang="en-US" sz="1100" dirty="0">
                <a:solidFill>
                  <a:srgbClr val="FFFFFF">
                    <a:alpha val="80000"/>
                  </a:srgbClr>
                </a:solidFill>
                <a:latin typeface="Verdana"/>
              </a:rPr>
              <a:t>Clear paths from regional to detailed crossing info</a:t>
            </a:r>
          </a:p>
        </p:txBody>
      </p:sp>
      <p:sp>
        <p:nvSpPr>
          <p:cNvPr id="201" name="NM0"/>
          <p:cNvSpPr/>
          <p:nvPr/>
        </p:nvSpPr>
        <p:spPr>
          <a:xfrm>
            <a:off x="1238250" y="1697831"/>
            <a:ext cx="381000" cy="381000"/>
          </a:xfrm>
          <a:prstGeom prst="ellipse">
            <a:avLst/>
          </a:prstGeom>
          <a:solidFill>
            <a:srgbClr val="FFFFFF">
              <a:alpha val="25000"/>
            </a:srgbClr>
          </a:solidFill>
          <a:ln>
            <a:noFill/>
          </a:ln>
        </p:spPr>
        <p:txBody>
          <a:bodyPr wrap="none" lIns="0" tIns="0" rIns="0" bIns="0" anchor="ctr"/>
          <a:lstStyle/>
          <a:p>
            <a:pPr algn="ctr"/>
            <a:r>
              <a:rPr lang="en-US" sz="1800" b="1" dirty="0">
                <a:solidFill>
                  <a:srgbClr val="FFFFFF"/>
                </a:solidFill>
                <a:latin typeface="Verdana"/>
              </a:rPr>
              <a:t>1</a:t>
            </a:r>
          </a:p>
        </p:txBody>
      </p:sp>
      <p:sp>
        <p:nvSpPr>
          <p:cNvPr id="202" name="AR0"/>
          <p:cNvSpPr/>
          <p:nvPr/>
        </p:nvSpPr>
        <p:spPr>
          <a:xfrm>
            <a:off x="2413000" y="2447131"/>
            <a:ext cx="127000" cy="254000"/>
          </a:xfrm>
          <a:prstGeom prst="rightArrow">
            <a:avLst>
              <a:gd name="adj1" fmla="val 50000"/>
              <a:gd name="adj2" fmla="val 50000"/>
            </a:avLst>
          </a:prstGeom>
          <a:solidFill>
            <a:srgbClr val="0056A9">
              <a:alpha val="40000"/>
            </a:srgbClr>
          </a:solidFill>
          <a:ln>
            <a:noFill/>
          </a:ln>
        </p:spPr>
        <p:txBody>
          <a:bodyPr/>
          <a:lstStyle/>
          <a:p>
            <a:endParaRPr lang="en-US"/>
          </a:p>
        </p:txBody>
      </p:sp>
      <p:sp>
        <p:nvSpPr>
          <p:cNvPr id="203" name="BK1"/>
          <p:cNvSpPr/>
          <p:nvPr/>
        </p:nvSpPr>
        <p:spPr>
          <a:xfrm>
            <a:off x="2552700" y="1621631"/>
            <a:ext cx="1943100" cy="1905000"/>
          </a:xfrm>
          <a:prstGeom prst="roundRect">
            <a:avLst>
              <a:gd name="adj" fmla="val 5000"/>
            </a:avLst>
          </a:prstGeom>
          <a:solidFill>
            <a:srgbClr val="002E69"/>
          </a:solidFill>
          <a:ln>
            <a:noFill/>
          </a:ln>
        </p:spPr>
        <p:txBody>
          <a:bodyPr wrap="square" lIns="101600" tIns="508000" rIns="101600" bIns="101600" anchor="ctr"/>
          <a:lstStyle/>
          <a:p>
            <a:pPr algn="ctr">
              <a:spcAft>
                <a:spcPts val="600"/>
              </a:spcAft>
            </a:pPr>
            <a:r>
              <a:rPr lang="en-US" sz="1400" b="1" dirty="0">
                <a:solidFill>
                  <a:srgbClr val="FFFFFF"/>
                </a:solidFill>
                <a:latin typeface="Verdana"/>
              </a:rPr>
              <a:t>Regional Pages</a:t>
            </a:r>
          </a:p>
          <a:p>
            <a:pPr algn="ctr"/>
            <a:r>
              <a:rPr lang="en-US" sz="1100" dirty="0">
                <a:solidFill>
                  <a:srgbClr val="FFFFFF">
                    <a:alpha val="80000"/>
                  </a:srgbClr>
                </a:solidFill>
                <a:latin typeface="Verdana"/>
              </a:rPr>
              <a:t>Scroll-triggered maps for El Paso, Laredo, RGV</a:t>
            </a:r>
          </a:p>
        </p:txBody>
      </p:sp>
      <p:sp>
        <p:nvSpPr>
          <p:cNvPr id="204" name="NM1"/>
          <p:cNvSpPr/>
          <p:nvPr/>
        </p:nvSpPr>
        <p:spPr>
          <a:xfrm>
            <a:off x="3333750" y="1697831"/>
            <a:ext cx="381000" cy="381000"/>
          </a:xfrm>
          <a:prstGeom prst="ellipse">
            <a:avLst/>
          </a:prstGeom>
          <a:solidFill>
            <a:srgbClr val="FFFFFF">
              <a:alpha val="25000"/>
            </a:srgbClr>
          </a:solidFill>
          <a:ln>
            <a:noFill/>
          </a:ln>
        </p:spPr>
        <p:txBody>
          <a:bodyPr wrap="none" lIns="0" tIns="0" rIns="0" bIns="0" anchor="ctr"/>
          <a:lstStyle/>
          <a:p>
            <a:pPr algn="ctr"/>
            <a:r>
              <a:rPr lang="en-US" sz="1800" b="1" dirty="0">
                <a:solidFill>
                  <a:srgbClr val="FFFFFF"/>
                </a:solidFill>
                <a:latin typeface="Verdana"/>
              </a:rPr>
              <a:t>2</a:t>
            </a:r>
          </a:p>
        </p:txBody>
      </p:sp>
      <p:sp>
        <p:nvSpPr>
          <p:cNvPr id="205" name="AR1"/>
          <p:cNvSpPr/>
          <p:nvPr/>
        </p:nvSpPr>
        <p:spPr>
          <a:xfrm>
            <a:off x="4508500" y="2447131"/>
            <a:ext cx="127000" cy="254000"/>
          </a:xfrm>
          <a:prstGeom prst="rightArrow">
            <a:avLst>
              <a:gd name="adj1" fmla="val 50000"/>
              <a:gd name="adj2" fmla="val 50000"/>
            </a:avLst>
          </a:prstGeom>
          <a:solidFill>
            <a:srgbClr val="0056A9">
              <a:alpha val="40000"/>
            </a:srgbClr>
          </a:solidFill>
          <a:ln>
            <a:noFill/>
          </a:ln>
        </p:spPr>
        <p:txBody>
          <a:bodyPr/>
          <a:lstStyle/>
          <a:p>
            <a:endParaRPr lang="en-US"/>
          </a:p>
        </p:txBody>
      </p:sp>
      <p:sp>
        <p:nvSpPr>
          <p:cNvPr id="206" name="BK2"/>
          <p:cNvSpPr/>
          <p:nvPr/>
        </p:nvSpPr>
        <p:spPr>
          <a:xfrm>
            <a:off x="4648200" y="1621631"/>
            <a:ext cx="1943100" cy="1905000"/>
          </a:xfrm>
          <a:prstGeom prst="roundRect">
            <a:avLst>
              <a:gd name="adj" fmla="val 5000"/>
            </a:avLst>
          </a:prstGeom>
          <a:solidFill>
            <a:srgbClr val="196533"/>
          </a:solidFill>
          <a:ln>
            <a:noFill/>
          </a:ln>
        </p:spPr>
        <p:txBody>
          <a:bodyPr wrap="square" lIns="101600" tIns="508000" rIns="101600" bIns="101600" anchor="ctr"/>
          <a:lstStyle/>
          <a:p>
            <a:pPr algn="ctr">
              <a:spcAft>
                <a:spcPts val="600"/>
              </a:spcAft>
            </a:pPr>
            <a:r>
              <a:rPr lang="en-US" sz="1400" b="1" dirty="0">
                <a:solidFill>
                  <a:srgbClr val="FFFFFF"/>
                </a:solidFill>
                <a:latin typeface="Verdana"/>
              </a:rPr>
              <a:t>Bilingual Content</a:t>
            </a:r>
          </a:p>
          <a:p>
            <a:pPr algn="ctr"/>
            <a:r>
              <a:rPr lang="en-US" sz="1100" dirty="0">
                <a:solidFill>
                  <a:srgbClr val="FFFFFF">
                    <a:alpha val="80000"/>
                  </a:srgbClr>
                </a:solidFill>
                <a:latin typeface="Verdana"/>
              </a:rPr>
              <a:t>Traffic data, PDFs, 2025 Guidebook format</a:t>
            </a:r>
          </a:p>
        </p:txBody>
      </p:sp>
      <p:sp>
        <p:nvSpPr>
          <p:cNvPr id="207" name="NM2"/>
          <p:cNvSpPr/>
          <p:nvPr/>
        </p:nvSpPr>
        <p:spPr>
          <a:xfrm>
            <a:off x="5429250" y="1697831"/>
            <a:ext cx="381000" cy="381000"/>
          </a:xfrm>
          <a:prstGeom prst="ellipse">
            <a:avLst/>
          </a:prstGeom>
          <a:solidFill>
            <a:srgbClr val="FFFFFF">
              <a:alpha val="25000"/>
            </a:srgbClr>
          </a:solidFill>
          <a:ln>
            <a:noFill/>
          </a:ln>
        </p:spPr>
        <p:txBody>
          <a:bodyPr wrap="none" lIns="0" tIns="0" rIns="0" bIns="0" anchor="ctr"/>
          <a:lstStyle/>
          <a:p>
            <a:pPr algn="ctr"/>
            <a:r>
              <a:rPr lang="en-US" sz="1800" b="1" dirty="0">
                <a:solidFill>
                  <a:srgbClr val="FFFFFF"/>
                </a:solidFill>
                <a:latin typeface="Verdana"/>
              </a:rPr>
              <a:t>3</a:t>
            </a:r>
          </a:p>
        </p:txBody>
      </p:sp>
      <p:sp>
        <p:nvSpPr>
          <p:cNvPr id="208" name="AR2"/>
          <p:cNvSpPr/>
          <p:nvPr/>
        </p:nvSpPr>
        <p:spPr>
          <a:xfrm>
            <a:off x="6604000" y="2447131"/>
            <a:ext cx="127000" cy="254000"/>
          </a:xfrm>
          <a:prstGeom prst="rightArrow">
            <a:avLst>
              <a:gd name="adj1" fmla="val 50000"/>
              <a:gd name="adj2" fmla="val 50000"/>
            </a:avLst>
          </a:prstGeom>
          <a:solidFill>
            <a:srgbClr val="0056A9">
              <a:alpha val="40000"/>
            </a:srgbClr>
          </a:solidFill>
          <a:ln>
            <a:noFill/>
          </a:ln>
        </p:spPr>
        <p:txBody>
          <a:bodyPr/>
          <a:lstStyle/>
          <a:p>
            <a:endParaRPr lang="en-US"/>
          </a:p>
        </p:txBody>
      </p:sp>
      <p:sp>
        <p:nvSpPr>
          <p:cNvPr id="209" name="BK3"/>
          <p:cNvSpPr/>
          <p:nvPr/>
        </p:nvSpPr>
        <p:spPr>
          <a:xfrm>
            <a:off x="6743700" y="1621631"/>
            <a:ext cx="1943100" cy="1905000"/>
          </a:xfrm>
          <a:prstGeom prst="roundRect">
            <a:avLst>
              <a:gd name="adj" fmla="val 5000"/>
            </a:avLst>
          </a:prstGeom>
          <a:solidFill>
            <a:srgbClr val="333F48"/>
          </a:solidFill>
          <a:ln>
            <a:noFill/>
          </a:ln>
        </p:spPr>
        <p:txBody>
          <a:bodyPr wrap="square" lIns="101600" tIns="508000" rIns="101600" bIns="101600" anchor="ctr"/>
          <a:lstStyle/>
          <a:p>
            <a:pPr algn="ctr">
              <a:spcAft>
                <a:spcPts val="600"/>
              </a:spcAft>
            </a:pPr>
            <a:r>
              <a:rPr lang="en-US" sz="1400" b="1" dirty="0">
                <a:solidFill>
                  <a:srgbClr val="FFFFFF"/>
                </a:solidFill>
                <a:latin typeface="Verdana"/>
              </a:rPr>
              <a:t>Scalable Structure</a:t>
            </a:r>
          </a:p>
          <a:p>
            <a:pPr algn="ctr"/>
            <a:r>
              <a:rPr lang="en-US" sz="1100" dirty="0">
                <a:solidFill>
                  <a:srgbClr val="FFFFFF">
                    <a:alpha val="80000"/>
                  </a:srgbClr>
                </a:solidFill>
                <a:latin typeface="Verdana"/>
              </a:rPr>
              <a:t>Easy updates for all user groups</a:t>
            </a:r>
          </a:p>
        </p:txBody>
      </p:sp>
      <p:sp>
        <p:nvSpPr>
          <p:cNvPr id="210" name="NM3"/>
          <p:cNvSpPr/>
          <p:nvPr/>
        </p:nvSpPr>
        <p:spPr>
          <a:xfrm>
            <a:off x="7524750" y="1697831"/>
            <a:ext cx="381000" cy="381000"/>
          </a:xfrm>
          <a:prstGeom prst="ellipse">
            <a:avLst/>
          </a:prstGeom>
          <a:solidFill>
            <a:srgbClr val="FFFFFF">
              <a:alpha val="25000"/>
            </a:srgbClr>
          </a:solidFill>
          <a:ln>
            <a:noFill/>
          </a:ln>
        </p:spPr>
        <p:txBody>
          <a:bodyPr wrap="none" lIns="0" tIns="0" rIns="0" bIns="0" anchor="ctr"/>
          <a:lstStyle/>
          <a:p>
            <a:pPr algn="ctr"/>
            <a:r>
              <a:rPr lang="en-US" sz="1800" b="1" dirty="0">
                <a:solidFill>
                  <a:srgbClr val="FFFFFF"/>
                </a:solidFill>
                <a:latin typeface="Verdana"/>
              </a:rPr>
              <a:t>4</a:t>
            </a:r>
          </a:p>
        </p:txBody>
      </p:sp>
      <p:sp>
        <p:nvSpPr>
          <p:cNvPr id="211" name="CO"/>
          <p:cNvSpPr/>
          <p:nvPr/>
        </p:nvSpPr>
        <p:spPr>
          <a:xfrm>
            <a:off x="457200" y="3943350"/>
            <a:ext cx="8229600" cy="406400"/>
          </a:xfrm>
          <a:prstGeom prst="roundRect">
            <a:avLst>
              <a:gd name="adj" fmla="val 8000"/>
            </a:avLst>
          </a:prstGeom>
          <a:noFill/>
          <a:ln w="12700">
            <a:noFill/>
          </a:ln>
        </p:spPr>
        <p:txBody>
          <a:bodyPr wrap="square" lIns="152400" tIns="76200" rIns="152400" bIns="76200" anchor="ctr"/>
          <a:lstStyle/>
          <a:p>
            <a:pPr algn="ctr"/>
            <a:r>
              <a:rPr lang="en-US" sz="1200" i="1" dirty="0">
                <a:solidFill>
                  <a:srgbClr val="0056A9"/>
                </a:solidFill>
                <a:latin typeface="Verdana"/>
              </a:rPr>
              <a:t>Architecture supports easy updates and additions, ensuring a cohesive experience for all user groups</a:t>
            </a:r>
          </a:p>
        </p:txBody>
      </p:sp>
    </p:spTree>
    <p:extLst>
      <p:ext uri="{BB962C8B-B14F-4D97-AF65-F5344CB8AC3E}">
        <p14:creationId xmlns:p14="http://schemas.microsoft.com/office/powerpoint/2010/main" val="3247549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9C54-FD77-E394-8B84-BF6EA69CECC2}"/>
              </a:ext>
            </a:extLst>
          </p:cNvPr>
          <p:cNvSpPr>
            <a:spLocks noGrp="1"/>
          </p:cNvSpPr>
          <p:nvPr>
            <p:ph type="title"/>
          </p:nvPr>
        </p:nvSpPr>
        <p:spPr/>
        <p:txBody>
          <a:bodyPr anchor="t">
            <a:normAutofit fontScale="90000"/>
          </a:bodyPr>
          <a:lstStyle/>
          <a:p>
            <a:r>
              <a:rPr lang="en-US" sz="2100"/>
              <a:t>Phased Timeline Toward August 2026 Launch</a:t>
            </a:r>
          </a:p>
        </p:txBody>
      </p:sp>
      <p:sp>
        <p:nvSpPr>
          <p:cNvPr id="7" name="Content Placeholder 6">
            <a:extLst>
              <a:ext uri="{FF2B5EF4-FFF2-40B4-BE49-F238E27FC236}">
                <a16:creationId xmlns:a16="http://schemas.microsoft.com/office/drawing/2014/main" id="{C9303639-7B87-EB57-005D-B5B4C02B173E}"/>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4000" y="-9144000"/>
            <a:ext cx="100" cy="100"/>
          </a:xfrm>
        </p:spPr>
        <p:txBody>
          <a:bodyPr>
            <a:normAutofit fontScale="25000" lnSpcReduction="20000"/>
          </a:bodyPr>
          <a:lstStyle/>
          <a:p>
            <a:endParaRPr lang="en-US"/>
          </a:p>
        </p:txBody>
      </p:sp>
      <p:sp>
        <p:nvSpPr>
          <p:cNvPr id="200" name="TLine"/>
          <p:cNvSpPr/>
          <p:nvPr/>
        </p:nvSpPr>
        <p:spPr>
          <a:xfrm>
            <a:off x="457200" y="2540000"/>
            <a:ext cx="8229600" cy="38100"/>
          </a:xfrm>
          <a:prstGeom prst="roundRect">
            <a:avLst>
              <a:gd name="adj" fmla="val 50000"/>
            </a:avLst>
          </a:prstGeom>
          <a:solidFill>
            <a:srgbClr val="D8DEE4"/>
          </a:solidFill>
          <a:ln>
            <a:noFill/>
          </a:ln>
        </p:spPr>
        <p:txBody>
          <a:bodyPr/>
          <a:lstStyle/>
          <a:p>
            <a:endParaRPr lang="en-US"/>
          </a:p>
        </p:txBody>
      </p:sp>
      <p:sp>
        <p:nvSpPr>
          <p:cNvPr id="201" name="Dot0"/>
          <p:cNvSpPr/>
          <p:nvPr/>
        </p:nvSpPr>
        <p:spPr>
          <a:xfrm>
            <a:off x="1339850" y="2402611"/>
            <a:ext cx="274320" cy="274320"/>
          </a:xfrm>
          <a:prstGeom prst="ellipse">
            <a:avLst/>
          </a:prstGeom>
          <a:solidFill>
            <a:srgbClr val="0056A9"/>
          </a:solidFill>
          <a:ln w="25400">
            <a:solidFill>
              <a:srgbClr val="FFFFFF"/>
            </a:solidFill>
          </a:ln>
        </p:spPr>
        <p:txBody>
          <a:bodyPr wrap="none" lIns="0" tIns="0" rIns="0" bIns="0" anchor="ctr"/>
          <a:lstStyle/>
          <a:p>
            <a:pPr algn="ctr"/>
            <a:r>
              <a:rPr lang="en-US" sz="1100" b="1" dirty="0">
                <a:solidFill>
                  <a:srgbClr val="FFFFFF"/>
                </a:solidFill>
                <a:latin typeface="Verdana"/>
              </a:rPr>
              <a:t>1</a:t>
            </a:r>
          </a:p>
        </p:txBody>
      </p:sp>
      <p:sp>
        <p:nvSpPr>
          <p:cNvPr id="203" name="TT0"/>
          <p:cNvSpPr/>
          <p:nvPr/>
        </p:nvSpPr>
        <p:spPr>
          <a:xfrm>
            <a:off x="457200" y="2066925"/>
            <a:ext cx="1943100" cy="254000"/>
          </a:xfrm>
          <a:prstGeom prst="rect">
            <a:avLst/>
          </a:prstGeom>
          <a:noFill/>
          <a:ln>
            <a:noFill/>
          </a:ln>
        </p:spPr>
        <p:txBody>
          <a:bodyPr wrap="square" lIns="0" tIns="0" rIns="0" bIns="0" anchor="b"/>
          <a:lstStyle/>
          <a:p>
            <a:pPr algn="ctr"/>
            <a:r>
              <a:rPr lang="en-US" sz="1400" b="1" dirty="0">
                <a:solidFill>
                  <a:srgbClr val="0056A9"/>
                </a:solidFill>
                <a:latin typeface="Verdana"/>
              </a:rPr>
              <a:t>Data Preparation</a:t>
            </a:r>
          </a:p>
        </p:txBody>
      </p:sp>
      <p:sp>
        <p:nvSpPr>
          <p:cNvPr id="204" name="DS0"/>
          <p:cNvSpPr/>
          <p:nvPr/>
        </p:nvSpPr>
        <p:spPr>
          <a:xfrm>
            <a:off x="457200" y="2832100"/>
            <a:ext cx="1943100" cy="711200"/>
          </a:xfrm>
          <a:prstGeom prst="roundRect">
            <a:avLst>
              <a:gd name="adj" fmla="val 6000"/>
            </a:avLst>
          </a:prstGeom>
          <a:solidFill>
            <a:srgbClr val="F2F5F8"/>
          </a:solidFill>
          <a:ln w="6350">
            <a:solidFill>
              <a:srgbClr val="0056A9">
                <a:alpha val="30000"/>
              </a:srgbClr>
            </a:solidFill>
          </a:ln>
        </p:spPr>
        <p:txBody>
          <a:bodyPr wrap="square" lIns="76200" tIns="50800" rIns="76200" bIns="50800" anchor="ctr"/>
          <a:lstStyle/>
          <a:p>
            <a:pPr algn="ctr"/>
            <a:r>
              <a:rPr lang="en-US" sz="1100" dirty="0">
                <a:solidFill>
                  <a:srgbClr val="555555"/>
                </a:solidFill>
                <a:latin typeface="Verdana"/>
              </a:rPr>
              <a:t>CSV templates, data extraction, bilingual content, accuracy reviews</a:t>
            </a:r>
          </a:p>
        </p:txBody>
      </p:sp>
      <p:sp>
        <p:nvSpPr>
          <p:cNvPr id="205" name="Dot1"/>
          <p:cNvSpPr/>
          <p:nvPr/>
        </p:nvSpPr>
        <p:spPr>
          <a:xfrm>
            <a:off x="3435350" y="2402611"/>
            <a:ext cx="274320" cy="274320"/>
          </a:xfrm>
          <a:prstGeom prst="ellipse">
            <a:avLst/>
          </a:prstGeom>
          <a:solidFill>
            <a:srgbClr val="002E69"/>
          </a:solidFill>
          <a:ln w="25400">
            <a:solidFill>
              <a:srgbClr val="FFFFFF"/>
            </a:solidFill>
          </a:ln>
        </p:spPr>
        <p:txBody>
          <a:bodyPr wrap="none" lIns="0" tIns="0" rIns="0" bIns="0" anchor="ctr"/>
          <a:lstStyle/>
          <a:p>
            <a:pPr algn="ctr"/>
            <a:r>
              <a:rPr lang="en-US" sz="1100" b="1" dirty="0">
                <a:solidFill>
                  <a:srgbClr val="FFFFFF"/>
                </a:solidFill>
                <a:latin typeface="Verdana"/>
              </a:rPr>
              <a:t>2</a:t>
            </a:r>
          </a:p>
        </p:txBody>
      </p:sp>
      <p:sp>
        <p:nvSpPr>
          <p:cNvPr id="207" name="TT1"/>
          <p:cNvSpPr/>
          <p:nvPr/>
        </p:nvSpPr>
        <p:spPr>
          <a:xfrm>
            <a:off x="2552700" y="2066925"/>
            <a:ext cx="1943100" cy="254000"/>
          </a:xfrm>
          <a:prstGeom prst="rect">
            <a:avLst/>
          </a:prstGeom>
          <a:noFill/>
          <a:ln>
            <a:noFill/>
          </a:ln>
        </p:spPr>
        <p:txBody>
          <a:bodyPr wrap="square" lIns="0" tIns="0" rIns="0" bIns="0" anchor="b"/>
          <a:lstStyle/>
          <a:p>
            <a:pPr algn="ctr"/>
            <a:r>
              <a:rPr lang="en-US" sz="1400" b="1" dirty="0">
                <a:solidFill>
                  <a:srgbClr val="002E69"/>
                </a:solidFill>
                <a:latin typeface="Verdana"/>
              </a:rPr>
              <a:t>Technical Setup</a:t>
            </a:r>
          </a:p>
        </p:txBody>
      </p:sp>
      <p:sp>
        <p:nvSpPr>
          <p:cNvPr id="208" name="DS1"/>
          <p:cNvSpPr/>
          <p:nvPr/>
        </p:nvSpPr>
        <p:spPr>
          <a:xfrm>
            <a:off x="2552700" y="2832100"/>
            <a:ext cx="1943100" cy="711200"/>
          </a:xfrm>
          <a:prstGeom prst="roundRect">
            <a:avLst>
              <a:gd name="adj" fmla="val 6000"/>
            </a:avLst>
          </a:prstGeom>
          <a:solidFill>
            <a:srgbClr val="F2F5F8"/>
          </a:solidFill>
          <a:ln w="6350">
            <a:solidFill>
              <a:srgbClr val="002E69">
                <a:alpha val="30000"/>
              </a:srgbClr>
            </a:solidFill>
          </a:ln>
        </p:spPr>
        <p:txBody>
          <a:bodyPr wrap="square" lIns="76200" tIns="50800" rIns="76200" bIns="50800" anchor="ctr"/>
          <a:lstStyle/>
          <a:p>
            <a:pPr algn="ctr"/>
            <a:r>
              <a:rPr lang="en-US" sz="1100" dirty="0">
                <a:solidFill>
                  <a:srgbClr val="555555"/>
                </a:solidFill>
                <a:latin typeface="Verdana"/>
              </a:rPr>
              <a:t>Architecture, script building, map integration, PDF generation</a:t>
            </a:r>
          </a:p>
        </p:txBody>
      </p:sp>
      <p:sp>
        <p:nvSpPr>
          <p:cNvPr id="209" name="Dot2"/>
          <p:cNvSpPr/>
          <p:nvPr/>
        </p:nvSpPr>
        <p:spPr>
          <a:xfrm>
            <a:off x="5530850" y="2402611"/>
            <a:ext cx="274320" cy="274320"/>
          </a:xfrm>
          <a:prstGeom prst="ellipse">
            <a:avLst/>
          </a:prstGeom>
          <a:solidFill>
            <a:srgbClr val="196533"/>
          </a:solidFill>
          <a:ln w="25400">
            <a:solidFill>
              <a:srgbClr val="FFFFFF"/>
            </a:solidFill>
          </a:ln>
        </p:spPr>
        <p:txBody>
          <a:bodyPr wrap="none" lIns="0" tIns="0" rIns="0" bIns="0" anchor="ctr"/>
          <a:lstStyle/>
          <a:p>
            <a:pPr algn="ctr"/>
            <a:r>
              <a:rPr lang="en-US" sz="1100" b="1" dirty="0">
                <a:solidFill>
                  <a:srgbClr val="FFFFFF"/>
                </a:solidFill>
                <a:latin typeface="Verdana"/>
              </a:rPr>
              <a:t>3</a:t>
            </a:r>
          </a:p>
        </p:txBody>
      </p:sp>
      <p:sp>
        <p:nvSpPr>
          <p:cNvPr id="211" name="TT2"/>
          <p:cNvSpPr/>
          <p:nvPr/>
        </p:nvSpPr>
        <p:spPr>
          <a:xfrm>
            <a:off x="4648200" y="2066925"/>
            <a:ext cx="1943100" cy="254000"/>
          </a:xfrm>
          <a:prstGeom prst="rect">
            <a:avLst/>
          </a:prstGeom>
          <a:noFill/>
          <a:ln>
            <a:noFill/>
          </a:ln>
        </p:spPr>
        <p:txBody>
          <a:bodyPr wrap="square" lIns="0" tIns="0" rIns="0" bIns="0" anchor="b"/>
          <a:lstStyle/>
          <a:p>
            <a:pPr algn="ctr"/>
            <a:r>
              <a:rPr lang="en-US" sz="1400" b="1" dirty="0">
                <a:solidFill>
                  <a:srgbClr val="196533"/>
                </a:solidFill>
                <a:latin typeface="Verdana"/>
              </a:rPr>
              <a:t>Design &amp; Testing</a:t>
            </a:r>
          </a:p>
        </p:txBody>
      </p:sp>
      <p:sp>
        <p:nvSpPr>
          <p:cNvPr id="212" name="DS2"/>
          <p:cNvSpPr/>
          <p:nvPr/>
        </p:nvSpPr>
        <p:spPr>
          <a:xfrm>
            <a:off x="4648200" y="2832100"/>
            <a:ext cx="1943100" cy="711200"/>
          </a:xfrm>
          <a:prstGeom prst="roundRect">
            <a:avLst>
              <a:gd name="adj" fmla="val 6000"/>
            </a:avLst>
          </a:prstGeom>
          <a:solidFill>
            <a:srgbClr val="F2F5F8"/>
          </a:solidFill>
          <a:ln w="6350">
            <a:solidFill>
              <a:srgbClr val="196533">
                <a:alpha val="30000"/>
              </a:srgbClr>
            </a:solidFill>
          </a:ln>
        </p:spPr>
        <p:txBody>
          <a:bodyPr wrap="square" lIns="76200" tIns="50800" rIns="76200" bIns="50800" anchor="ctr"/>
          <a:lstStyle/>
          <a:p>
            <a:pPr algn="ctr"/>
            <a:r>
              <a:rPr lang="en-US" sz="1100" dirty="0">
                <a:solidFill>
                  <a:srgbClr val="555555"/>
                </a:solidFill>
                <a:latin typeface="Verdana"/>
              </a:rPr>
              <a:t>Responsive styling, QA testing, performance checks, deployment</a:t>
            </a:r>
          </a:p>
        </p:txBody>
      </p:sp>
      <p:sp>
        <p:nvSpPr>
          <p:cNvPr id="213" name="Dot3"/>
          <p:cNvSpPr/>
          <p:nvPr/>
        </p:nvSpPr>
        <p:spPr>
          <a:xfrm>
            <a:off x="7626350" y="2402611"/>
            <a:ext cx="274320" cy="274320"/>
          </a:xfrm>
          <a:prstGeom prst="ellipse">
            <a:avLst/>
          </a:prstGeom>
          <a:solidFill>
            <a:srgbClr val="333F48"/>
          </a:solidFill>
          <a:ln w="25400">
            <a:solidFill>
              <a:srgbClr val="FFFFFF"/>
            </a:solidFill>
          </a:ln>
        </p:spPr>
        <p:txBody>
          <a:bodyPr wrap="none" lIns="0" tIns="0" rIns="0" bIns="0" anchor="ctr"/>
          <a:lstStyle/>
          <a:p>
            <a:pPr algn="ctr"/>
            <a:r>
              <a:rPr lang="en-US" sz="1100" b="1" dirty="0">
                <a:solidFill>
                  <a:srgbClr val="FFFFFF"/>
                </a:solidFill>
                <a:latin typeface="Verdana"/>
              </a:rPr>
              <a:t>4</a:t>
            </a:r>
          </a:p>
        </p:txBody>
      </p:sp>
      <p:sp>
        <p:nvSpPr>
          <p:cNvPr id="215" name="TT3"/>
          <p:cNvSpPr/>
          <p:nvPr/>
        </p:nvSpPr>
        <p:spPr>
          <a:xfrm>
            <a:off x="6743700" y="2066925"/>
            <a:ext cx="1943100" cy="254000"/>
          </a:xfrm>
          <a:prstGeom prst="rect">
            <a:avLst/>
          </a:prstGeom>
          <a:noFill/>
          <a:ln>
            <a:noFill/>
          </a:ln>
        </p:spPr>
        <p:txBody>
          <a:bodyPr wrap="square" lIns="0" tIns="0" rIns="0" bIns="0" anchor="b"/>
          <a:lstStyle/>
          <a:p>
            <a:pPr algn="ctr"/>
            <a:r>
              <a:rPr lang="en-US" sz="1400" b="1" dirty="0">
                <a:solidFill>
                  <a:srgbClr val="333F48"/>
                </a:solidFill>
                <a:latin typeface="Verdana"/>
              </a:rPr>
              <a:t>Review &amp; Launch</a:t>
            </a:r>
          </a:p>
        </p:txBody>
      </p:sp>
      <p:sp>
        <p:nvSpPr>
          <p:cNvPr id="216" name="DS3"/>
          <p:cNvSpPr/>
          <p:nvPr/>
        </p:nvSpPr>
        <p:spPr>
          <a:xfrm>
            <a:off x="6743700" y="2832100"/>
            <a:ext cx="1943100" cy="711200"/>
          </a:xfrm>
          <a:prstGeom prst="roundRect">
            <a:avLst>
              <a:gd name="adj" fmla="val 6000"/>
            </a:avLst>
          </a:prstGeom>
          <a:solidFill>
            <a:srgbClr val="F2F5F8"/>
          </a:solidFill>
          <a:ln w="6350">
            <a:solidFill>
              <a:srgbClr val="333F48">
                <a:alpha val="30000"/>
              </a:srgbClr>
            </a:solidFill>
          </a:ln>
        </p:spPr>
        <p:txBody>
          <a:bodyPr wrap="square" lIns="76200" tIns="50800" rIns="76200" bIns="50800" anchor="ctr"/>
          <a:lstStyle/>
          <a:p>
            <a:pPr algn="ctr"/>
            <a:r>
              <a:rPr lang="en-US" sz="1100" dirty="0">
                <a:solidFill>
                  <a:srgbClr val="555555"/>
                </a:solidFill>
                <a:latin typeface="Verdana"/>
              </a:rPr>
              <a:t>Client feedback, design refinements, content adjustments, bug fixes</a:t>
            </a:r>
          </a:p>
        </p:txBody>
      </p:sp>
    </p:spTree>
    <p:extLst>
      <p:ext uri="{BB962C8B-B14F-4D97-AF65-F5344CB8AC3E}">
        <p14:creationId xmlns:p14="http://schemas.microsoft.com/office/powerpoint/2010/main" val="4229070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9074-7D65-7F33-095F-944AFB461262}"/>
              </a:ext>
            </a:extLst>
          </p:cNvPr>
          <p:cNvSpPr>
            <a:spLocks noGrp="1"/>
          </p:cNvSpPr>
          <p:nvPr>
            <p:ph type="title"/>
          </p:nvPr>
        </p:nvSpPr>
        <p:spPr/>
        <p:txBody>
          <a:bodyPr anchor="b">
            <a:normAutofit fontScale="90000"/>
          </a:bodyPr>
          <a:lstStyle/>
          <a:p>
            <a:r>
              <a:rPr lang="en-US" sz="2475"/>
              <a:t>Comparison of Previous vs. New Automated Process</a:t>
            </a:r>
          </a:p>
        </p:txBody>
      </p:sp>
      <p:sp>
        <p:nvSpPr>
          <p:cNvPr id="150" name="HA"/>
          <p:cNvSpPr/>
          <p:nvPr/>
        </p:nvSpPr>
        <p:spPr>
          <a:xfrm>
            <a:off x="202623" y="1577686"/>
            <a:ext cx="1949704" cy="355600"/>
          </a:xfrm>
          <a:prstGeom prst="roundRect">
            <a:avLst>
              <a:gd name="adj" fmla="val 8000"/>
            </a:avLst>
          </a:prstGeom>
          <a:solidFill>
            <a:srgbClr val="333F48"/>
          </a:solidFill>
          <a:ln w="6350">
            <a:solidFill>
              <a:schemeClr val="bg1">
                <a:lumMod val="75000"/>
              </a:schemeClr>
            </a:solidFill>
          </a:ln>
        </p:spPr>
        <p:txBody>
          <a:bodyPr wrap="square" lIns="76200" tIns="0" rIns="76200" bIns="0" anchor="ctr"/>
          <a:lstStyle/>
          <a:p>
            <a:pPr algn="ctr"/>
            <a:r>
              <a:rPr lang="en-US" sz="1400" b="1" dirty="0">
                <a:solidFill>
                  <a:srgbClr val="FFFFFF"/>
                </a:solidFill>
                <a:latin typeface="Verdana"/>
              </a:rPr>
              <a:t>ASPECT</a:t>
            </a:r>
          </a:p>
        </p:txBody>
      </p:sp>
      <p:sp>
        <p:nvSpPr>
          <p:cNvPr id="151" name="HO"/>
          <p:cNvSpPr/>
          <p:nvPr/>
        </p:nvSpPr>
        <p:spPr>
          <a:xfrm>
            <a:off x="2177727" y="1577686"/>
            <a:ext cx="3251296" cy="355600"/>
          </a:xfrm>
          <a:prstGeom prst="roundRect">
            <a:avLst>
              <a:gd name="adj" fmla="val 8000"/>
            </a:avLst>
          </a:prstGeom>
          <a:solidFill>
            <a:schemeClr val="accent1"/>
          </a:solidFill>
          <a:ln w="6350">
            <a:solidFill>
              <a:schemeClr val="bg1">
                <a:lumMod val="75000"/>
              </a:schemeClr>
            </a:solidFill>
          </a:ln>
        </p:spPr>
        <p:txBody>
          <a:bodyPr wrap="square" lIns="76200" tIns="0" rIns="76200" bIns="0" anchor="ctr"/>
          <a:lstStyle/>
          <a:p>
            <a:pPr algn="ctr"/>
            <a:r>
              <a:rPr lang="en-US" sz="1400" b="1" dirty="0">
                <a:solidFill>
                  <a:srgbClr val="FFFFFF"/>
                </a:solidFill>
                <a:latin typeface="Verdana"/>
              </a:rPr>
              <a:t>PREVIOUS PROCESS</a:t>
            </a:r>
          </a:p>
        </p:txBody>
      </p:sp>
      <p:sp>
        <p:nvSpPr>
          <p:cNvPr id="152" name="HN"/>
          <p:cNvSpPr/>
          <p:nvPr/>
        </p:nvSpPr>
        <p:spPr>
          <a:xfrm>
            <a:off x="5486812" y="1577686"/>
            <a:ext cx="3277920" cy="355600"/>
          </a:xfrm>
          <a:prstGeom prst="roundRect">
            <a:avLst>
              <a:gd name="adj" fmla="val 8000"/>
            </a:avLst>
          </a:prstGeom>
          <a:solidFill>
            <a:srgbClr val="196533"/>
          </a:solidFill>
          <a:ln w="6350">
            <a:solidFill>
              <a:schemeClr val="bg1">
                <a:lumMod val="75000"/>
              </a:schemeClr>
            </a:solidFill>
          </a:ln>
        </p:spPr>
        <p:txBody>
          <a:bodyPr wrap="square" lIns="76200" tIns="0" rIns="76200" bIns="0" anchor="ctr"/>
          <a:lstStyle/>
          <a:p>
            <a:pPr algn="ctr"/>
            <a:r>
              <a:rPr lang="en-US" sz="1400" b="1" dirty="0">
                <a:solidFill>
                  <a:srgbClr val="FFFFFF"/>
                </a:solidFill>
                <a:latin typeface="Verdana"/>
              </a:rPr>
              <a:t>NEW AUTOMATED</a:t>
            </a:r>
          </a:p>
        </p:txBody>
      </p:sp>
      <p:sp>
        <p:nvSpPr>
          <p:cNvPr id="153" name="RA0"/>
          <p:cNvSpPr/>
          <p:nvPr/>
        </p:nvSpPr>
        <p:spPr>
          <a:xfrm>
            <a:off x="202623" y="1958686"/>
            <a:ext cx="1949704" cy="355600"/>
          </a:xfrm>
          <a:prstGeom prst="roundRect">
            <a:avLst>
              <a:gd name="adj" fmla="val 8000"/>
            </a:avLst>
          </a:prstGeom>
          <a:solidFill>
            <a:srgbClr val="F2F5F8"/>
          </a:solidFill>
          <a:ln w="6350">
            <a:solidFill>
              <a:schemeClr val="bg1">
                <a:lumMod val="75000"/>
              </a:schemeClr>
            </a:solidFill>
          </a:ln>
        </p:spPr>
        <p:txBody>
          <a:bodyPr wrap="square" lIns="76200" tIns="0" rIns="76200" bIns="0" anchor="ctr"/>
          <a:lstStyle/>
          <a:p>
            <a:r>
              <a:rPr lang="en-US" sz="1100" b="1" dirty="0">
                <a:solidFill>
                  <a:srgbClr val="333F48"/>
                </a:solidFill>
                <a:latin typeface="Verdana"/>
              </a:rPr>
              <a:t>Data Management</a:t>
            </a:r>
          </a:p>
        </p:txBody>
      </p:sp>
      <p:sp>
        <p:nvSpPr>
          <p:cNvPr id="154" name="RO0"/>
          <p:cNvSpPr/>
          <p:nvPr/>
        </p:nvSpPr>
        <p:spPr>
          <a:xfrm>
            <a:off x="2177727" y="1958686"/>
            <a:ext cx="3251296" cy="355600"/>
          </a:xfrm>
          <a:prstGeom prst="roundRect">
            <a:avLst>
              <a:gd name="adj" fmla="val 8000"/>
            </a:avLst>
          </a:prstGeom>
          <a:solidFill>
            <a:srgbClr val="EBF1FF"/>
          </a:solidFill>
          <a:ln w="6350">
            <a:solidFill>
              <a:schemeClr val="bg1">
                <a:lumMod val="75000"/>
              </a:schemeClr>
            </a:solidFill>
          </a:ln>
        </p:spPr>
        <p:txBody>
          <a:bodyPr wrap="square" lIns="76200" tIns="0" rIns="76200" bIns="0" anchor="ctr"/>
          <a:lstStyle/>
          <a:p>
            <a:r>
              <a:rPr lang="en-US" sz="1100" dirty="0">
                <a:solidFill>
                  <a:srgbClr val="D90D0D"/>
                </a:solidFill>
                <a:latin typeface="Verdana"/>
              </a:rPr>
              <a:t>✗ </a:t>
            </a:r>
            <a:r>
              <a:rPr lang="en-US" sz="1100" dirty="0">
                <a:solidFill>
                  <a:srgbClr val="666666"/>
                </a:solidFill>
                <a:latin typeface="Verdana"/>
              </a:rPr>
              <a:t>Duplicated across PDFs, PPTs, StoryMaps</a:t>
            </a:r>
          </a:p>
        </p:txBody>
      </p:sp>
      <p:sp>
        <p:nvSpPr>
          <p:cNvPr id="155" name="RN0"/>
          <p:cNvSpPr/>
          <p:nvPr/>
        </p:nvSpPr>
        <p:spPr>
          <a:xfrm>
            <a:off x="5486812" y="1958686"/>
            <a:ext cx="3277920" cy="355600"/>
          </a:xfrm>
          <a:prstGeom prst="roundRect">
            <a:avLst>
              <a:gd name="adj" fmla="val 8000"/>
            </a:avLst>
          </a:prstGeom>
          <a:solidFill>
            <a:srgbClr val="F0FAF3"/>
          </a:solidFill>
          <a:ln w="6350">
            <a:solidFill>
              <a:schemeClr val="bg1">
                <a:lumMod val="75000"/>
              </a:schemeClr>
            </a:solidFill>
          </a:ln>
        </p:spPr>
        <p:txBody>
          <a:bodyPr wrap="square" lIns="76200" tIns="0" rIns="76200" bIns="0" anchor="ctr"/>
          <a:lstStyle/>
          <a:p>
            <a:r>
              <a:rPr lang="en-US" sz="1100" dirty="0">
                <a:solidFill>
                  <a:srgbClr val="196533"/>
                </a:solidFill>
                <a:latin typeface="Verdana"/>
              </a:rPr>
              <a:t>✓ </a:t>
            </a:r>
            <a:r>
              <a:rPr lang="en-US" sz="1100" dirty="0">
                <a:solidFill>
                  <a:srgbClr val="333333"/>
                </a:solidFill>
                <a:latin typeface="Verdana"/>
              </a:rPr>
              <a:t>Single CSV + Markdown source</a:t>
            </a:r>
          </a:p>
        </p:txBody>
      </p:sp>
      <p:sp>
        <p:nvSpPr>
          <p:cNvPr id="156" name="RA1"/>
          <p:cNvSpPr/>
          <p:nvPr/>
        </p:nvSpPr>
        <p:spPr>
          <a:xfrm>
            <a:off x="202623" y="2339686"/>
            <a:ext cx="1949704" cy="355600"/>
          </a:xfrm>
          <a:prstGeom prst="roundRect">
            <a:avLst>
              <a:gd name="adj" fmla="val 8000"/>
            </a:avLst>
          </a:prstGeom>
          <a:solidFill>
            <a:srgbClr val="F2F5F8"/>
          </a:solidFill>
          <a:ln w="6350">
            <a:solidFill>
              <a:schemeClr val="bg1">
                <a:lumMod val="75000"/>
              </a:schemeClr>
            </a:solidFill>
          </a:ln>
        </p:spPr>
        <p:txBody>
          <a:bodyPr wrap="square" lIns="76200" tIns="0" rIns="76200" bIns="0" anchor="ctr"/>
          <a:lstStyle/>
          <a:p>
            <a:r>
              <a:rPr lang="en-US" sz="1100" b="1" dirty="0">
                <a:solidFill>
                  <a:srgbClr val="333F48"/>
                </a:solidFill>
                <a:latin typeface="Verdana"/>
              </a:rPr>
              <a:t>Update Workflow</a:t>
            </a:r>
          </a:p>
        </p:txBody>
      </p:sp>
      <p:sp>
        <p:nvSpPr>
          <p:cNvPr id="157" name="RO1"/>
          <p:cNvSpPr/>
          <p:nvPr/>
        </p:nvSpPr>
        <p:spPr>
          <a:xfrm>
            <a:off x="2177727" y="2339686"/>
            <a:ext cx="3251296" cy="355600"/>
          </a:xfrm>
          <a:prstGeom prst="roundRect">
            <a:avLst>
              <a:gd name="adj" fmla="val 8000"/>
            </a:avLst>
          </a:prstGeom>
          <a:solidFill>
            <a:srgbClr val="EBF1FF"/>
          </a:solidFill>
          <a:ln w="6350">
            <a:solidFill>
              <a:schemeClr val="bg1">
                <a:lumMod val="75000"/>
              </a:schemeClr>
            </a:solidFill>
          </a:ln>
        </p:spPr>
        <p:txBody>
          <a:bodyPr wrap="square" lIns="76200" tIns="0" rIns="76200" bIns="0" anchor="ctr"/>
          <a:lstStyle/>
          <a:p>
            <a:r>
              <a:rPr lang="en-US" sz="1100" dirty="0">
                <a:solidFill>
                  <a:srgbClr val="D90D0D"/>
                </a:solidFill>
                <a:latin typeface="Verdana"/>
              </a:rPr>
              <a:t>✗ </a:t>
            </a:r>
            <a:r>
              <a:rPr lang="en-US" sz="1100" dirty="0">
                <a:solidFill>
                  <a:srgbClr val="666666"/>
                </a:solidFill>
                <a:latin typeface="Verdana"/>
              </a:rPr>
              <a:t>Manual back-and-forth</a:t>
            </a:r>
          </a:p>
        </p:txBody>
      </p:sp>
      <p:sp>
        <p:nvSpPr>
          <p:cNvPr id="158" name="RN1"/>
          <p:cNvSpPr/>
          <p:nvPr/>
        </p:nvSpPr>
        <p:spPr>
          <a:xfrm>
            <a:off x="5486812" y="2339686"/>
            <a:ext cx="3277920" cy="355600"/>
          </a:xfrm>
          <a:prstGeom prst="roundRect">
            <a:avLst>
              <a:gd name="adj" fmla="val 8000"/>
            </a:avLst>
          </a:prstGeom>
          <a:solidFill>
            <a:srgbClr val="F0FAF3"/>
          </a:solidFill>
          <a:ln w="6350">
            <a:solidFill>
              <a:schemeClr val="bg1">
                <a:lumMod val="75000"/>
              </a:schemeClr>
            </a:solidFill>
          </a:ln>
        </p:spPr>
        <p:txBody>
          <a:bodyPr wrap="square" lIns="76200" tIns="0" rIns="76200" bIns="0" anchor="ctr"/>
          <a:lstStyle/>
          <a:p>
            <a:r>
              <a:rPr lang="en-US" sz="1100" dirty="0">
                <a:solidFill>
                  <a:srgbClr val="196533"/>
                </a:solidFill>
                <a:latin typeface="Verdana"/>
              </a:rPr>
              <a:t>✓ </a:t>
            </a:r>
            <a:r>
              <a:rPr lang="en-US" sz="1100" dirty="0">
                <a:solidFill>
                  <a:srgbClr val="333333"/>
                </a:solidFill>
                <a:latin typeface="Verdana"/>
              </a:rPr>
              <a:t>Direct edits + automated build</a:t>
            </a:r>
          </a:p>
        </p:txBody>
      </p:sp>
      <p:sp>
        <p:nvSpPr>
          <p:cNvPr id="159" name="RA2"/>
          <p:cNvSpPr/>
          <p:nvPr/>
        </p:nvSpPr>
        <p:spPr>
          <a:xfrm>
            <a:off x="202623" y="2720686"/>
            <a:ext cx="1949704" cy="355600"/>
          </a:xfrm>
          <a:prstGeom prst="roundRect">
            <a:avLst>
              <a:gd name="adj" fmla="val 8000"/>
            </a:avLst>
          </a:prstGeom>
          <a:solidFill>
            <a:srgbClr val="F2F5F8"/>
          </a:solidFill>
          <a:ln w="6350">
            <a:solidFill>
              <a:schemeClr val="bg1">
                <a:lumMod val="75000"/>
              </a:schemeClr>
            </a:solidFill>
          </a:ln>
        </p:spPr>
        <p:txBody>
          <a:bodyPr wrap="square" lIns="76200" tIns="0" rIns="76200" bIns="0" anchor="ctr"/>
          <a:lstStyle/>
          <a:p>
            <a:r>
              <a:rPr lang="en-US" sz="1100" b="1" dirty="0">
                <a:solidFill>
                  <a:srgbClr val="333F48"/>
                </a:solidFill>
                <a:latin typeface="Verdana"/>
              </a:rPr>
              <a:t>Quality Control</a:t>
            </a:r>
          </a:p>
        </p:txBody>
      </p:sp>
      <p:sp>
        <p:nvSpPr>
          <p:cNvPr id="160" name="RO2"/>
          <p:cNvSpPr/>
          <p:nvPr/>
        </p:nvSpPr>
        <p:spPr>
          <a:xfrm>
            <a:off x="2177727" y="2720686"/>
            <a:ext cx="3251296" cy="355600"/>
          </a:xfrm>
          <a:prstGeom prst="roundRect">
            <a:avLst>
              <a:gd name="adj" fmla="val 8000"/>
            </a:avLst>
          </a:prstGeom>
          <a:solidFill>
            <a:srgbClr val="EBF1FF"/>
          </a:solidFill>
          <a:ln w="6350">
            <a:solidFill>
              <a:schemeClr val="bg1">
                <a:lumMod val="75000"/>
              </a:schemeClr>
            </a:solidFill>
          </a:ln>
        </p:spPr>
        <p:txBody>
          <a:bodyPr wrap="square" lIns="76200" tIns="0" rIns="76200" bIns="0" anchor="ctr"/>
          <a:lstStyle/>
          <a:p>
            <a:r>
              <a:rPr lang="en-US" sz="1100" dirty="0">
                <a:solidFill>
                  <a:srgbClr val="D90D0D"/>
                </a:solidFill>
                <a:latin typeface="Verdana"/>
              </a:rPr>
              <a:t>✗ </a:t>
            </a:r>
            <a:r>
              <a:rPr lang="en-US" sz="1100" dirty="0">
                <a:solidFill>
                  <a:srgbClr val="666666"/>
                </a:solidFill>
                <a:latin typeface="Verdana"/>
              </a:rPr>
              <a:t>Inconsistencies across versions</a:t>
            </a:r>
          </a:p>
        </p:txBody>
      </p:sp>
      <p:sp>
        <p:nvSpPr>
          <p:cNvPr id="161" name="RN2"/>
          <p:cNvSpPr/>
          <p:nvPr/>
        </p:nvSpPr>
        <p:spPr>
          <a:xfrm>
            <a:off x="5486812" y="2720686"/>
            <a:ext cx="3277920" cy="355600"/>
          </a:xfrm>
          <a:prstGeom prst="roundRect">
            <a:avLst>
              <a:gd name="adj" fmla="val 8000"/>
            </a:avLst>
          </a:prstGeom>
          <a:solidFill>
            <a:srgbClr val="F0FAF3"/>
          </a:solidFill>
          <a:ln w="6350">
            <a:solidFill>
              <a:schemeClr val="bg1">
                <a:lumMod val="75000"/>
              </a:schemeClr>
            </a:solidFill>
          </a:ln>
        </p:spPr>
        <p:txBody>
          <a:bodyPr wrap="square" lIns="76200" tIns="0" rIns="76200" bIns="0" anchor="ctr"/>
          <a:lstStyle/>
          <a:p>
            <a:r>
              <a:rPr lang="en-US" sz="1100" dirty="0">
                <a:solidFill>
                  <a:srgbClr val="196533"/>
                </a:solidFill>
                <a:latin typeface="Verdana"/>
              </a:rPr>
              <a:t>✓ </a:t>
            </a:r>
            <a:r>
              <a:rPr lang="en-US" sz="1100" dirty="0">
                <a:solidFill>
                  <a:srgbClr val="333333"/>
                </a:solidFill>
                <a:latin typeface="Verdana"/>
              </a:rPr>
              <a:t>Single source of truth</a:t>
            </a:r>
          </a:p>
        </p:txBody>
      </p:sp>
      <p:sp>
        <p:nvSpPr>
          <p:cNvPr id="162" name="RA3"/>
          <p:cNvSpPr/>
          <p:nvPr/>
        </p:nvSpPr>
        <p:spPr>
          <a:xfrm>
            <a:off x="202623" y="3101686"/>
            <a:ext cx="1949704" cy="355600"/>
          </a:xfrm>
          <a:prstGeom prst="roundRect">
            <a:avLst>
              <a:gd name="adj" fmla="val 8000"/>
            </a:avLst>
          </a:prstGeom>
          <a:solidFill>
            <a:srgbClr val="F2F5F8"/>
          </a:solidFill>
          <a:ln w="6350">
            <a:solidFill>
              <a:schemeClr val="bg1">
                <a:lumMod val="75000"/>
              </a:schemeClr>
            </a:solidFill>
          </a:ln>
        </p:spPr>
        <p:txBody>
          <a:bodyPr wrap="square" lIns="76200" tIns="0" rIns="76200" bIns="0" anchor="ctr"/>
          <a:lstStyle/>
          <a:p>
            <a:r>
              <a:rPr lang="en-US" sz="1100" b="1" dirty="0">
                <a:solidFill>
                  <a:srgbClr val="333F48"/>
                </a:solidFill>
                <a:latin typeface="Verdana"/>
              </a:rPr>
              <a:t>Customization</a:t>
            </a:r>
          </a:p>
        </p:txBody>
      </p:sp>
      <p:sp>
        <p:nvSpPr>
          <p:cNvPr id="163" name="RO3"/>
          <p:cNvSpPr/>
          <p:nvPr/>
        </p:nvSpPr>
        <p:spPr>
          <a:xfrm>
            <a:off x="2177727" y="3101686"/>
            <a:ext cx="3251296" cy="355600"/>
          </a:xfrm>
          <a:prstGeom prst="roundRect">
            <a:avLst>
              <a:gd name="adj" fmla="val 8000"/>
            </a:avLst>
          </a:prstGeom>
          <a:solidFill>
            <a:srgbClr val="EBF1FF"/>
          </a:solidFill>
          <a:ln w="6350">
            <a:solidFill>
              <a:schemeClr val="bg1">
                <a:lumMod val="75000"/>
              </a:schemeClr>
            </a:solidFill>
          </a:ln>
        </p:spPr>
        <p:txBody>
          <a:bodyPr wrap="square" lIns="76200" tIns="0" rIns="76200" bIns="0" anchor="ctr"/>
          <a:lstStyle/>
          <a:p>
            <a:r>
              <a:rPr lang="en-US" sz="1100" dirty="0">
                <a:solidFill>
                  <a:srgbClr val="D90D0D"/>
                </a:solidFill>
                <a:latin typeface="Verdana"/>
              </a:rPr>
              <a:t>✗ </a:t>
            </a:r>
            <a:r>
              <a:rPr lang="en-US" sz="1100" dirty="0">
                <a:solidFill>
                  <a:srgbClr val="666666"/>
                </a:solidFill>
                <a:latin typeface="Verdana"/>
              </a:rPr>
              <a:t>StoryMap limitations</a:t>
            </a:r>
          </a:p>
        </p:txBody>
      </p:sp>
      <p:sp>
        <p:nvSpPr>
          <p:cNvPr id="164" name="RN3"/>
          <p:cNvSpPr/>
          <p:nvPr/>
        </p:nvSpPr>
        <p:spPr>
          <a:xfrm>
            <a:off x="5486812" y="3101686"/>
            <a:ext cx="3277920" cy="355600"/>
          </a:xfrm>
          <a:prstGeom prst="roundRect">
            <a:avLst>
              <a:gd name="adj" fmla="val 8000"/>
            </a:avLst>
          </a:prstGeom>
          <a:solidFill>
            <a:srgbClr val="F0FAF3"/>
          </a:solidFill>
          <a:ln w="6350">
            <a:solidFill>
              <a:schemeClr val="bg1">
                <a:lumMod val="75000"/>
              </a:schemeClr>
            </a:solidFill>
          </a:ln>
        </p:spPr>
        <p:txBody>
          <a:bodyPr wrap="square" lIns="76200" tIns="0" rIns="76200" bIns="0" anchor="ctr"/>
          <a:lstStyle/>
          <a:p>
            <a:r>
              <a:rPr lang="en-US" sz="1100" dirty="0">
                <a:solidFill>
                  <a:srgbClr val="196533"/>
                </a:solidFill>
                <a:latin typeface="Verdana"/>
              </a:rPr>
              <a:t>✓ </a:t>
            </a:r>
            <a:r>
              <a:rPr lang="en-US" sz="1100" dirty="0">
                <a:solidFill>
                  <a:srgbClr val="333333"/>
                </a:solidFill>
                <a:latin typeface="Verdana"/>
              </a:rPr>
              <a:t>Full design control</a:t>
            </a:r>
          </a:p>
        </p:txBody>
      </p:sp>
      <p:sp>
        <p:nvSpPr>
          <p:cNvPr id="165" name="RA4"/>
          <p:cNvSpPr/>
          <p:nvPr/>
        </p:nvSpPr>
        <p:spPr>
          <a:xfrm>
            <a:off x="202623" y="3482686"/>
            <a:ext cx="1949704" cy="355600"/>
          </a:xfrm>
          <a:prstGeom prst="roundRect">
            <a:avLst>
              <a:gd name="adj" fmla="val 8000"/>
            </a:avLst>
          </a:prstGeom>
          <a:solidFill>
            <a:srgbClr val="F2F5F8"/>
          </a:solidFill>
          <a:ln w="6350">
            <a:solidFill>
              <a:schemeClr val="bg1">
                <a:lumMod val="75000"/>
              </a:schemeClr>
            </a:solidFill>
          </a:ln>
        </p:spPr>
        <p:txBody>
          <a:bodyPr wrap="square" lIns="76200" tIns="0" rIns="76200" bIns="0" anchor="ctr"/>
          <a:lstStyle/>
          <a:p>
            <a:r>
              <a:rPr lang="en-US" sz="1100" b="1" dirty="0">
                <a:solidFill>
                  <a:srgbClr val="333F48"/>
                </a:solidFill>
                <a:latin typeface="Verdana"/>
              </a:rPr>
              <a:t>Scalability</a:t>
            </a:r>
          </a:p>
        </p:txBody>
      </p:sp>
      <p:sp>
        <p:nvSpPr>
          <p:cNvPr id="166" name="RO4"/>
          <p:cNvSpPr/>
          <p:nvPr/>
        </p:nvSpPr>
        <p:spPr>
          <a:xfrm>
            <a:off x="2177727" y="3482686"/>
            <a:ext cx="3251296" cy="355600"/>
          </a:xfrm>
          <a:prstGeom prst="roundRect">
            <a:avLst>
              <a:gd name="adj" fmla="val 8000"/>
            </a:avLst>
          </a:prstGeom>
          <a:solidFill>
            <a:srgbClr val="EBF1FF"/>
          </a:solidFill>
          <a:ln w="6350">
            <a:solidFill>
              <a:schemeClr val="bg1">
                <a:lumMod val="75000"/>
              </a:schemeClr>
            </a:solidFill>
          </a:ln>
        </p:spPr>
        <p:txBody>
          <a:bodyPr wrap="square" lIns="76200" tIns="0" rIns="76200" bIns="0" anchor="ctr"/>
          <a:lstStyle/>
          <a:p>
            <a:r>
              <a:rPr lang="en-US" sz="1100" dirty="0">
                <a:solidFill>
                  <a:srgbClr val="D90D0D"/>
                </a:solidFill>
                <a:latin typeface="Verdana"/>
              </a:rPr>
              <a:t>✗ </a:t>
            </a:r>
            <a:r>
              <a:rPr lang="en-US" sz="1100" dirty="0">
                <a:solidFill>
                  <a:srgbClr val="666666"/>
                </a:solidFill>
                <a:latin typeface="Verdana"/>
              </a:rPr>
              <a:t>Single-page limitation</a:t>
            </a:r>
          </a:p>
        </p:txBody>
      </p:sp>
      <p:sp>
        <p:nvSpPr>
          <p:cNvPr id="167" name="RN4"/>
          <p:cNvSpPr/>
          <p:nvPr/>
        </p:nvSpPr>
        <p:spPr>
          <a:xfrm>
            <a:off x="5486812" y="3482686"/>
            <a:ext cx="3277920" cy="355600"/>
          </a:xfrm>
          <a:prstGeom prst="roundRect">
            <a:avLst>
              <a:gd name="adj" fmla="val 8000"/>
            </a:avLst>
          </a:prstGeom>
          <a:solidFill>
            <a:srgbClr val="F0FAF3"/>
          </a:solidFill>
          <a:ln w="6350">
            <a:solidFill>
              <a:schemeClr val="bg1">
                <a:lumMod val="75000"/>
              </a:schemeClr>
            </a:solidFill>
          </a:ln>
        </p:spPr>
        <p:txBody>
          <a:bodyPr wrap="square" lIns="76200" tIns="0" rIns="76200" bIns="0" anchor="ctr"/>
          <a:lstStyle/>
          <a:p>
            <a:r>
              <a:rPr lang="en-US" sz="1100" dirty="0">
                <a:solidFill>
                  <a:srgbClr val="196533"/>
                </a:solidFill>
                <a:latin typeface="Verdana"/>
              </a:rPr>
              <a:t>✓ </a:t>
            </a:r>
            <a:r>
              <a:rPr lang="en-US" sz="1100" dirty="0">
                <a:solidFill>
                  <a:srgbClr val="333333"/>
                </a:solidFill>
                <a:latin typeface="Verdana"/>
              </a:rPr>
              <a:t>Multi-page website</a:t>
            </a:r>
          </a:p>
        </p:txBody>
      </p:sp>
      <p:sp>
        <p:nvSpPr>
          <p:cNvPr id="168" name="RA5"/>
          <p:cNvSpPr/>
          <p:nvPr/>
        </p:nvSpPr>
        <p:spPr>
          <a:xfrm>
            <a:off x="202623" y="3863686"/>
            <a:ext cx="1949704" cy="355600"/>
          </a:xfrm>
          <a:prstGeom prst="roundRect">
            <a:avLst>
              <a:gd name="adj" fmla="val 8000"/>
            </a:avLst>
          </a:prstGeom>
          <a:solidFill>
            <a:srgbClr val="F2F5F8"/>
          </a:solidFill>
          <a:ln w="6350">
            <a:solidFill>
              <a:schemeClr val="bg1">
                <a:lumMod val="75000"/>
              </a:schemeClr>
            </a:solidFill>
          </a:ln>
        </p:spPr>
        <p:txBody>
          <a:bodyPr wrap="square" lIns="76200" tIns="0" rIns="76200" bIns="0" anchor="ctr"/>
          <a:lstStyle/>
          <a:p>
            <a:r>
              <a:rPr lang="en-US" sz="1100" b="1" dirty="0">
                <a:solidFill>
                  <a:srgbClr val="333F48"/>
                </a:solidFill>
                <a:latin typeface="Verdana"/>
              </a:rPr>
              <a:t>Output Formats</a:t>
            </a:r>
          </a:p>
        </p:txBody>
      </p:sp>
      <p:sp>
        <p:nvSpPr>
          <p:cNvPr id="169" name="RO5"/>
          <p:cNvSpPr/>
          <p:nvPr/>
        </p:nvSpPr>
        <p:spPr>
          <a:xfrm>
            <a:off x="2177727" y="3863686"/>
            <a:ext cx="3251296" cy="355600"/>
          </a:xfrm>
          <a:prstGeom prst="roundRect">
            <a:avLst>
              <a:gd name="adj" fmla="val 8000"/>
            </a:avLst>
          </a:prstGeom>
          <a:solidFill>
            <a:srgbClr val="EBF1FF"/>
          </a:solidFill>
          <a:ln w="6350">
            <a:solidFill>
              <a:schemeClr val="bg1">
                <a:lumMod val="75000"/>
              </a:schemeClr>
            </a:solidFill>
          </a:ln>
        </p:spPr>
        <p:txBody>
          <a:bodyPr wrap="square" lIns="76200" tIns="0" rIns="76200" bIns="0" anchor="ctr"/>
          <a:lstStyle/>
          <a:p>
            <a:r>
              <a:rPr lang="en-US" sz="1100" dirty="0">
                <a:solidFill>
                  <a:srgbClr val="D90D0D"/>
                </a:solidFill>
                <a:latin typeface="Verdana"/>
              </a:rPr>
              <a:t>✗ </a:t>
            </a:r>
            <a:r>
              <a:rPr lang="en-US" sz="1100" dirty="0">
                <a:solidFill>
                  <a:srgbClr val="666666"/>
                </a:solidFill>
                <a:latin typeface="Verdana"/>
              </a:rPr>
              <a:t>Manual PDF creation</a:t>
            </a:r>
          </a:p>
        </p:txBody>
      </p:sp>
      <p:sp>
        <p:nvSpPr>
          <p:cNvPr id="170" name="RN5"/>
          <p:cNvSpPr/>
          <p:nvPr/>
        </p:nvSpPr>
        <p:spPr>
          <a:xfrm>
            <a:off x="5486812" y="3863686"/>
            <a:ext cx="3277920" cy="355600"/>
          </a:xfrm>
          <a:prstGeom prst="roundRect">
            <a:avLst>
              <a:gd name="adj" fmla="val 8000"/>
            </a:avLst>
          </a:prstGeom>
          <a:solidFill>
            <a:srgbClr val="F0FAF3"/>
          </a:solidFill>
          <a:ln w="6350">
            <a:solidFill>
              <a:schemeClr val="bg1">
                <a:lumMod val="75000"/>
              </a:schemeClr>
            </a:solidFill>
          </a:ln>
        </p:spPr>
        <p:txBody>
          <a:bodyPr wrap="square" lIns="76200" tIns="0" rIns="76200" bIns="0" anchor="ctr"/>
          <a:lstStyle/>
          <a:p>
            <a:r>
              <a:rPr lang="en-US" sz="1100" dirty="0">
                <a:solidFill>
                  <a:srgbClr val="196533"/>
                </a:solidFill>
                <a:latin typeface="Verdana"/>
              </a:rPr>
              <a:t>✓ </a:t>
            </a:r>
            <a:r>
              <a:rPr lang="en-US" sz="1100" dirty="0">
                <a:solidFill>
                  <a:srgbClr val="333333"/>
                </a:solidFill>
                <a:latin typeface="Verdana"/>
              </a:rPr>
              <a:t>Automated PDFs + website</a:t>
            </a:r>
          </a:p>
        </p:txBody>
      </p:sp>
    </p:spTree>
    <p:extLst>
      <p:ext uri="{BB962C8B-B14F-4D97-AF65-F5344CB8AC3E}">
        <p14:creationId xmlns:p14="http://schemas.microsoft.com/office/powerpoint/2010/main" val="42043844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13CB2-1304-88FB-9044-4774D9D3B3DC}"/>
              </a:ext>
            </a:extLst>
          </p:cNvPr>
          <p:cNvSpPr>
            <a:spLocks noGrp="1"/>
          </p:cNvSpPr>
          <p:nvPr>
            <p:ph type="ctrTitle"/>
          </p:nvPr>
        </p:nvSpPr>
        <p:spPr/>
        <p:txBody>
          <a:bodyPr>
            <a:normAutofit/>
          </a:bodyPr>
          <a:lstStyle/>
          <a:p>
            <a:r>
              <a:rPr lang="en-US" b="1" dirty="0"/>
              <a:t>Thank You</a:t>
            </a:r>
          </a:p>
        </p:txBody>
      </p:sp>
      <p:sp>
        <p:nvSpPr>
          <p:cNvPr id="3" name="Subtitle 2">
            <a:extLst>
              <a:ext uri="{FF2B5EF4-FFF2-40B4-BE49-F238E27FC236}">
                <a16:creationId xmlns:a16="http://schemas.microsoft.com/office/drawing/2014/main" id="{5BE37F18-99CA-8F2E-B588-7EE58DF02509}"/>
              </a:ext>
            </a:extLst>
          </p:cNvPr>
          <p:cNvSpPr>
            <a:spLocks noGrp="1"/>
          </p:cNvSpPr>
          <p:nvPr>
            <p:ph type="subTitle" idx="1"/>
          </p:nvPr>
        </p:nvSpPr>
        <p:spPr/>
        <p:txBody>
          <a:bodyPr/>
          <a:lstStyle/>
          <a:p>
            <a:r>
              <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rPr>
              <a:t>Texas Department of Transportation</a:t>
            </a:r>
          </a:p>
        </p:txBody>
      </p:sp>
    </p:spTree>
    <p:extLst>
      <p:ext uri="{BB962C8B-B14F-4D97-AF65-F5344CB8AC3E}">
        <p14:creationId xmlns:p14="http://schemas.microsoft.com/office/powerpoint/2010/main" val="799684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Two Types of Content</a:t>
            </a:r>
            <a:r>
              <a:rPr lang="en-US" dirty="0"/>
              <a:t> - </a:t>
            </a:r>
            <a:r>
              <a:rPr dirty="0"/>
              <a:t>Two Simple Formats</a:t>
            </a:r>
          </a:p>
        </p:txBody>
      </p:sp>
      <p:sp>
        <p:nvSpPr>
          <p:cNvPr id="50" name="Subtitle"/>
          <p:cNvSpPr/>
          <p:nvPr/>
        </p:nvSpPr>
        <p:spPr>
          <a:xfrm>
            <a:off x="457200" y="1219200"/>
            <a:ext cx="8229600" cy="279400"/>
          </a:xfrm>
          <a:prstGeom prst="rect">
            <a:avLst/>
          </a:prstGeom>
          <a:noFill/>
          <a:ln>
            <a:noFill/>
          </a:ln>
        </p:spPr>
        <p:txBody>
          <a:bodyPr wrap="square" lIns="91440" tIns="45720" rIns="91440" bIns="45720" anchor="ctr"/>
          <a:lstStyle/>
          <a:p>
            <a:pPr algn="l"/>
            <a:r>
              <a:rPr lang="en-US" sz="1400" dirty="0">
                <a:solidFill>
                  <a:srgbClr val="333F48"/>
                </a:solidFill>
                <a:latin typeface="IBM Plex Sans"/>
              </a:rPr>
              <a:t>Two fundamentally different kinds of content, each managed in its native format.</a:t>
            </a:r>
          </a:p>
        </p:txBody>
      </p:sp>
      <p:sp>
        <p:nvSpPr>
          <p:cNvPr id="60" name="Card Narrative"/>
          <p:cNvSpPr/>
          <p:nvPr/>
        </p:nvSpPr>
        <p:spPr>
          <a:xfrm>
            <a:off x="457200" y="1776268"/>
            <a:ext cx="3937000" cy="2274053"/>
          </a:xfrm>
          <a:prstGeom prst="roundRect">
            <a:avLst>
              <a:gd name="adj" fmla="val 8000"/>
            </a:avLst>
          </a:prstGeom>
          <a:solidFill>
            <a:srgbClr val="FFFFFF"/>
          </a:solidFill>
          <a:ln w="19050">
            <a:solidFill>
              <a:srgbClr val="0056A9"/>
            </a:solidFill>
          </a:ln>
        </p:spPr>
        <p:txBody>
          <a:bodyPr wrap="square" lIns="91440" tIns="91440" rIns="91440" bIns="45720" anchor="t"/>
          <a:lstStyle/>
          <a:p>
            <a:pPr marL="0" algn="l">
              <a:spcBef>
                <a:spcPts val="200"/>
              </a:spcBef>
            </a:pPr>
            <a:r>
              <a:rPr lang="en-US" sz="1600" b="1" dirty="0">
                <a:solidFill>
                  <a:srgbClr val="0056A9"/>
                </a:solidFill>
                <a:latin typeface="IBM Plex Sans"/>
              </a:rPr>
              <a:t>Narrative Content</a:t>
            </a:r>
          </a:p>
          <a:p>
            <a:pPr marL="0" algn="l">
              <a:spcBef>
                <a:spcPts val="200"/>
              </a:spcBef>
            </a:pPr>
            <a:r>
              <a:rPr lang="en-US" sz="1400" b="1" dirty="0">
                <a:solidFill>
                  <a:srgbClr val="333F48"/>
                </a:solidFill>
                <a:latin typeface="IBM Plex Sans"/>
              </a:rPr>
              <a:t>Format: </a:t>
            </a:r>
            <a:r>
              <a:rPr lang="en-US" sz="1400" dirty="0">
                <a:solidFill>
                  <a:srgbClr val="333F48"/>
                </a:solidFill>
                <a:latin typeface="IBM Plex Sans"/>
              </a:rPr>
              <a:t>Markdown Files (.md)</a:t>
            </a:r>
          </a:p>
          <a:p>
            <a:pPr marL="0" algn="l">
              <a:spcBef>
                <a:spcPts val="400"/>
              </a:spcBef>
            </a:pPr>
            <a:r>
              <a:rPr lang="en-US" sz="1400" dirty="0">
                <a:solidFill>
                  <a:srgbClr val="333F48"/>
                </a:solidFill>
                <a:latin typeface="IBM Plex Sans"/>
              </a:rPr>
              <a:t>Paragraphs, descriptions, statistics, and regional overviews.</a:t>
            </a:r>
          </a:p>
          <a:p>
            <a:pPr marL="0" algn="l">
              <a:spcBef>
                <a:spcPts val="400"/>
              </a:spcBef>
            </a:pPr>
            <a:r>
              <a:rPr lang="en-US" sz="1400" b="1" dirty="0">
                <a:solidFill>
                  <a:srgbClr val="0056A9"/>
                </a:solidFill>
                <a:latin typeface="IBM Plex Sans"/>
              </a:rPr>
              <a:t>Used on: </a:t>
            </a:r>
            <a:r>
              <a:rPr lang="en-US" sz="1400" dirty="0">
                <a:solidFill>
                  <a:srgbClr val="333F48"/>
                </a:solidFill>
                <a:latin typeface="IBM Plex Sans"/>
              </a:rPr>
              <a:t>Homepage, region overview or future bridges pages.</a:t>
            </a:r>
            <a:br>
              <a:rPr lang="en-US" sz="1400" dirty="0">
                <a:solidFill>
                  <a:srgbClr val="333F48"/>
                </a:solidFill>
                <a:latin typeface="IBM Plex Sans"/>
              </a:rPr>
            </a:br>
            <a:endParaRPr lang="en-US" sz="1400" dirty="0">
              <a:solidFill>
                <a:srgbClr val="333F48"/>
              </a:solidFill>
              <a:latin typeface="IBM Plex Sans"/>
            </a:endParaRPr>
          </a:p>
          <a:p>
            <a:pPr marL="0" algn="l">
              <a:spcBef>
                <a:spcPts val="200"/>
              </a:spcBef>
            </a:pPr>
            <a:r>
              <a:rPr lang="en-US" sz="1400" b="1" i="1" dirty="0">
                <a:solidFill>
                  <a:srgbClr val="333F48"/>
                </a:solidFill>
                <a:latin typeface="IBM Plex Sans"/>
              </a:rPr>
              <a:t>Plain text that anyone can read and edit.</a:t>
            </a:r>
          </a:p>
        </p:txBody>
      </p:sp>
      <p:sp>
        <p:nvSpPr>
          <p:cNvPr id="70" name="Card Data"/>
          <p:cNvSpPr/>
          <p:nvPr/>
        </p:nvSpPr>
        <p:spPr>
          <a:xfrm>
            <a:off x="4597400" y="1776268"/>
            <a:ext cx="3937000" cy="2274053"/>
          </a:xfrm>
          <a:prstGeom prst="roundRect">
            <a:avLst>
              <a:gd name="adj" fmla="val 8000"/>
            </a:avLst>
          </a:prstGeom>
          <a:solidFill>
            <a:srgbClr val="FFFFFF"/>
          </a:solidFill>
          <a:ln w="19050">
            <a:solidFill>
              <a:srgbClr val="196533"/>
            </a:solidFill>
          </a:ln>
        </p:spPr>
        <p:txBody>
          <a:bodyPr wrap="square" lIns="91440" tIns="91440" rIns="91440" bIns="45720" anchor="t"/>
          <a:lstStyle/>
          <a:p>
            <a:pPr marL="0" algn="l">
              <a:spcBef>
                <a:spcPts val="200"/>
              </a:spcBef>
            </a:pPr>
            <a:r>
              <a:rPr lang="en-US" sz="1600" b="1" dirty="0">
                <a:solidFill>
                  <a:srgbClr val="196533"/>
                </a:solidFill>
                <a:latin typeface="IBM Plex Sans"/>
              </a:rPr>
              <a:t>Structured Data</a:t>
            </a:r>
          </a:p>
          <a:p>
            <a:pPr marL="0" algn="l">
              <a:spcBef>
                <a:spcPts val="200"/>
              </a:spcBef>
            </a:pPr>
            <a:r>
              <a:rPr lang="en-US" sz="1400" b="1" dirty="0">
                <a:solidFill>
                  <a:srgbClr val="333F48"/>
                </a:solidFill>
                <a:latin typeface="IBM Plex Sans"/>
              </a:rPr>
              <a:t>Format: </a:t>
            </a:r>
            <a:r>
              <a:rPr lang="en-US" sz="1400" dirty="0">
                <a:solidFill>
                  <a:srgbClr val="333F48"/>
                </a:solidFill>
                <a:latin typeface="IBM Plex Sans"/>
              </a:rPr>
              <a:t>CSV Spreadsheets (.csv)</a:t>
            </a:r>
          </a:p>
          <a:p>
            <a:pPr marL="0" algn="l">
              <a:spcBef>
                <a:spcPts val="400"/>
              </a:spcBef>
            </a:pPr>
            <a:r>
              <a:rPr lang="en-US" sz="1400" dirty="0">
                <a:solidFill>
                  <a:srgbClr val="333F48"/>
                </a:solidFill>
                <a:latin typeface="IBM Plex Sans"/>
              </a:rPr>
              <a:t>Bridge names, toll rates, hours of operation, inspection lanes, trade and crossing data.</a:t>
            </a:r>
          </a:p>
          <a:p>
            <a:pPr marL="0" algn="l">
              <a:spcBef>
                <a:spcPts val="400"/>
              </a:spcBef>
            </a:pPr>
            <a:r>
              <a:rPr lang="en-US" sz="1400" b="1" dirty="0">
                <a:solidFill>
                  <a:srgbClr val="196533"/>
                </a:solidFill>
                <a:latin typeface="IBM Plex Sans"/>
              </a:rPr>
              <a:t>Used on: </a:t>
            </a:r>
            <a:r>
              <a:rPr lang="en-US" sz="1400" dirty="0">
                <a:solidFill>
                  <a:srgbClr val="333F48"/>
                </a:solidFill>
                <a:latin typeface="IBM Plex Sans"/>
              </a:rPr>
              <a:t>Bridge pages and PDF fact sheets</a:t>
            </a:r>
            <a:br>
              <a:rPr lang="en-US" sz="1400" dirty="0">
                <a:solidFill>
                  <a:srgbClr val="333F48"/>
                </a:solidFill>
                <a:latin typeface="IBM Plex Sans"/>
              </a:rPr>
            </a:br>
            <a:endParaRPr lang="en-US" sz="1400" dirty="0">
              <a:solidFill>
                <a:srgbClr val="333F48"/>
              </a:solidFill>
              <a:latin typeface="IBM Plex Sans"/>
            </a:endParaRPr>
          </a:p>
          <a:p>
            <a:pPr marL="0" algn="l">
              <a:spcBef>
                <a:spcPts val="200"/>
              </a:spcBef>
            </a:pPr>
            <a:br>
              <a:rPr lang="en-US" sz="1400" b="1" i="1" dirty="0">
                <a:solidFill>
                  <a:srgbClr val="333F48"/>
                </a:solidFill>
                <a:latin typeface="IBM Plex Sans"/>
              </a:rPr>
            </a:br>
            <a:r>
              <a:rPr lang="en-US" sz="1400" b="1" i="1" dirty="0">
                <a:solidFill>
                  <a:srgbClr val="333F48"/>
                </a:solidFill>
                <a:latin typeface="IBM Plex Sans"/>
              </a:rPr>
              <a:t>Rows and columns that open in Excel.</a:t>
            </a:r>
          </a:p>
        </p:txBody>
      </p:sp>
      <p:sp>
        <p:nvSpPr>
          <p:cNvPr id="90" name="Callout"/>
          <p:cNvSpPr/>
          <p:nvPr/>
        </p:nvSpPr>
        <p:spPr>
          <a:xfrm>
            <a:off x="457200" y="4216400"/>
            <a:ext cx="6260523" cy="736600"/>
          </a:xfrm>
          <a:prstGeom prst="roundRect">
            <a:avLst>
              <a:gd name="adj" fmla="val 10000"/>
            </a:avLst>
          </a:prstGeom>
          <a:noFill/>
          <a:ln w="19050">
            <a:noFill/>
          </a:ln>
        </p:spPr>
        <p:txBody>
          <a:bodyPr wrap="square" lIns="91440" tIns="45720" rIns="91440" bIns="45720" anchor="ctr"/>
          <a:lstStyle/>
          <a:p>
            <a:r>
              <a:rPr lang="en-US" sz="1500" b="1" dirty="0">
                <a:solidFill>
                  <a:srgbClr val="002E69"/>
                </a:solidFill>
                <a:latin typeface="IBM Plex Sans"/>
              </a:rPr>
              <a:t>Why This Matters: </a:t>
            </a:r>
            <a:r>
              <a:rPr lang="en-US" sz="1400" dirty="0">
                <a:solidFill>
                  <a:srgbClr val="333F48"/>
                </a:solidFill>
                <a:latin typeface="IBM Plex Sans"/>
              </a:rPr>
              <a:t>One source of data, no duplication. </a:t>
            </a:r>
            <a:br>
              <a:rPr lang="en-US" sz="1400" dirty="0">
                <a:solidFill>
                  <a:srgbClr val="333F48"/>
                </a:solidFill>
                <a:latin typeface="IBM Plex Sans"/>
              </a:rPr>
            </a:br>
            <a:r>
              <a:rPr lang="en-US" sz="1400" dirty="0">
                <a:solidFill>
                  <a:srgbClr val="333F48"/>
                </a:solidFill>
                <a:latin typeface="IBM Plex Sans"/>
              </a:rPr>
              <a:t>The website and PDFs display current information automatically.</a:t>
            </a:r>
          </a:p>
        </p:txBody>
      </p:sp>
      <p:pic>
        <p:nvPicPr>
          <p:cNvPr id="4" name="Graphic 3">
            <a:extLst>
              <a:ext uri="{FF2B5EF4-FFF2-40B4-BE49-F238E27FC236}">
                <a16:creationId xmlns:a16="http://schemas.microsoft.com/office/drawing/2014/main" id="{51F666C8-7AD5-BC4D-22E7-FECBFCDA25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7461" y="1647203"/>
            <a:ext cx="548121" cy="671279"/>
          </a:xfrm>
          <a:prstGeom prst="rect">
            <a:avLst/>
          </a:prstGeom>
        </p:spPr>
      </p:pic>
      <p:pic>
        <p:nvPicPr>
          <p:cNvPr id="8" name="Graphic 7">
            <a:extLst>
              <a:ext uri="{FF2B5EF4-FFF2-40B4-BE49-F238E27FC236}">
                <a16:creationId xmlns:a16="http://schemas.microsoft.com/office/drawing/2014/main" id="{74186FB4-FF32-8831-EA4E-9366DE2587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3573" y="1667724"/>
            <a:ext cx="548122" cy="633443"/>
          </a:xfrm>
          <a:prstGeom prst="rect">
            <a:avLst/>
          </a:prstGeom>
        </p:spPr>
      </p:pic>
    </p:spTree>
    <p:extLst>
      <p:ext uri="{BB962C8B-B14F-4D97-AF65-F5344CB8AC3E}">
        <p14:creationId xmlns:p14="http://schemas.microsoft.com/office/powerpoint/2010/main" val="3176437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7306E-9CFA-5A2A-B9C0-01F38AF93A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216A57-A7C7-C4A5-AE35-280B08D470B0}"/>
              </a:ext>
            </a:extLst>
          </p:cNvPr>
          <p:cNvSpPr>
            <a:spLocks noGrp="1"/>
          </p:cNvSpPr>
          <p:nvPr>
            <p:ph type="ctrTitle"/>
          </p:nvPr>
        </p:nvSpPr>
        <p:spPr>
          <a:xfrm>
            <a:off x="640080" y="2005445"/>
            <a:ext cx="7863840" cy="1329618"/>
          </a:xfrm>
        </p:spPr>
        <p:txBody>
          <a:bodyPr/>
          <a:lstStyle/>
          <a:p>
            <a:r>
              <a:rPr lang="en-US" dirty="0"/>
              <a:t>Prototype: </a:t>
            </a:r>
            <a:br>
              <a:rPr lang="en-US" dirty="0"/>
            </a:br>
            <a:r>
              <a:rPr lang="en-US" dirty="0"/>
              <a:t>Homepage</a:t>
            </a:r>
            <a:endParaRPr b="1" dirty="0"/>
          </a:p>
        </p:txBody>
      </p:sp>
      <p:sp>
        <p:nvSpPr>
          <p:cNvPr id="3" name="Subtitle 2">
            <a:extLst>
              <a:ext uri="{FF2B5EF4-FFF2-40B4-BE49-F238E27FC236}">
                <a16:creationId xmlns:a16="http://schemas.microsoft.com/office/drawing/2014/main" id="{A7C8731F-1076-D654-FBE3-30F18AA78D8B}"/>
              </a:ext>
            </a:extLst>
          </p:cNvPr>
          <p:cNvSpPr>
            <a:spLocks noGrp="1"/>
          </p:cNvSpPr>
          <p:nvPr>
            <p:ph type="subTitle" idx="1"/>
          </p:nvPr>
        </p:nvSpPr>
        <p:spPr/>
        <p:txBody>
          <a:bodyPr>
            <a:normAutofit/>
          </a:bodyPr>
          <a:lstStyle/>
          <a:p>
            <a:r>
              <a:rPr lang="en-US" sz="2800" dirty="0">
                <a:solidFill>
                  <a:srgbClr val="FFFF00"/>
                </a:solidFill>
              </a:rPr>
              <a:t>Markdown-Driven</a:t>
            </a:r>
            <a:endParaRPr sz="2800" b="0" dirty="0">
              <a:solidFill>
                <a:srgbClr val="FFFF00"/>
              </a:solidFill>
            </a:endParaRPr>
          </a:p>
        </p:txBody>
      </p:sp>
    </p:spTree>
    <p:extLst>
      <p:ext uri="{BB962C8B-B14F-4D97-AF65-F5344CB8AC3E}">
        <p14:creationId xmlns:p14="http://schemas.microsoft.com/office/powerpoint/2010/main" val="557243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Markdown: For Narrative Content</a:t>
            </a:r>
          </a:p>
        </p:txBody>
      </p:sp>
      <p:sp>
        <p:nvSpPr>
          <p:cNvPr id="50" name="Subtitle"/>
          <p:cNvSpPr/>
          <p:nvPr/>
        </p:nvSpPr>
        <p:spPr>
          <a:xfrm>
            <a:off x="457200" y="1383584"/>
            <a:ext cx="8229600" cy="279400"/>
          </a:xfrm>
          <a:prstGeom prst="rect">
            <a:avLst/>
          </a:prstGeom>
          <a:noFill/>
          <a:ln>
            <a:noFill/>
          </a:ln>
        </p:spPr>
        <p:txBody>
          <a:bodyPr wrap="square" lIns="91440" tIns="45720" rIns="91440" bIns="45720" anchor="ctr"/>
          <a:lstStyle/>
          <a:p>
            <a:pPr algn="l"/>
            <a:r>
              <a:rPr lang="en-US" sz="1400" dirty="0">
                <a:solidFill>
                  <a:srgbClr val="333F48"/>
                </a:solidFill>
                <a:latin typeface="IBM Plex Sans"/>
              </a:rPr>
              <a:t>Homepage content lives in a single text file (</a:t>
            </a:r>
            <a:r>
              <a:rPr lang="en-US" sz="1400" b="1" dirty="0">
                <a:solidFill>
                  <a:srgbClr val="0056A9"/>
                </a:solidFill>
                <a:latin typeface="IBM Plex Sans"/>
              </a:rPr>
              <a:t>home-content-eng.md</a:t>
            </a:r>
            <a:r>
              <a:rPr lang="en-US" sz="1400" dirty="0">
                <a:solidFill>
                  <a:srgbClr val="333F48"/>
                </a:solidFill>
                <a:latin typeface="IBM Plex Sans"/>
              </a:rPr>
              <a:t>) — readable as plain text, rendered as formatted web content.</a:t>
            </a:r>
          </a:p>
        </p:txBody>
      </p:sp>
      <p:sp>
        <p:nvSpPr>
          <p:cNvPr id="55" name="Header Left"/>
          <p:cNvSpPr/>
          <p:nvPr/>
        </p:nvSpPr>
        <p:spPr>
          <a:xfrm>
            <a:off x="457200" y="2103345"/>
            <a:ext cx="3810000" cy="355600"/>
          </a:xfrm>
          <a:prstGeom prst="roundRect">
            <a:avLst>
              <a:gd name="adj" fmla="val 8000"/>
            </a:avLst>
          </a:prstGeom>
          <a:solidFill>
            <a:srgbClr val="002E69"/>
          </a:solidFill>
          <a:ln>
            <a:noFill/>
          </a:ln>
        </p:spPr>
        <p:txBody>
          <a:bodyPr wrap="square" lIns="91440" tIns="45720" rIns="91440" bIns="45720" anchor="ctr"/>
          <a:lstStyle/>
          <a:p>
            <a:pPr algn="ctr"/>
            <a:r>
              <a:rPr lang="en-US" sz="1400" b="1" dirty="0">
                <a:solidFill>
                  <a:srgbClr val="FFFFFF"/>
                </a:solidFill>
                <a:latin typeface="IBM Plex Sans"/>
              </a:rPr>
              <a:t>What You Write (Markdown)</a:t>
            </a:r>
          </a:p>
        </p:txBody>
      </p:sp>
      <p:sp>
        <p:nvSpPr>
          <p:cNvPr id="56" name="Code Block"/>
          <p:cNvSpPr/>
          <p:nvPr/>
        </p:nvSpPr>
        <p:spPr>
          <a:xfrm>
            <a:off x="457200" y="2458945"/>
            <a:ext cx="3810000" cy="1655618"/>
          </a:xfrm>
          <a:prstGeom prst="roundRect">
            <a:avLst>
              <a:gd name="adj" fmla="val 8000"/>
            </a:avLst>
          </a:prstGeom>
          <a:solidFill>
            <a:srgbClr val="333F48"/>
          </a:solidFill>
          <a:ln w="6350">
            <a:solidFill>
              <a:srgbClr val="C8CDD3"/>
            </a:solidFill>
          </a:ln>
        </p:spPr>
        <p:txBody>
          <a:bodyPr wrap="square" lIns="274320" tIns="91440" rIns="91440" bIns="36576" anchor="t"/>
          <a:lstStyle/>
          <a:p>
            <a:pPr algn="l">
              <a:spcBef>
                <a:spcPts val="300"/>
              </a:spcBef>
            </a:pPr>
            <a:r>
              <a:rPr lang="en-US" sz="1400" b="1" dirty="0">
                <a:solidFill>
                  <a:srgbClr val="6CB4EE"/>
                </a:solidFill>
                <a:latin typeface="Consolas"/>
              </a:rPr>
              <a:t>## Trade Trends (2014-2024)</a:t>
            </a:r>
          </a:p>
          <a:p>
            <a:pPr algn="l">
              <a:lnSpc>
                <a:spcPts val="1500"/>
              </a:lnSpc>
            </a:pPr>
            <a:r>
              <a:rPr lang="en-US" sz="1400" dirty="0">
                <a:solidFill>
                  <a:srgbClr val="E0E0E0"/>
                </a:solidFill>
                <a:latin typeface="Consolas"/>
              </a:rPr>
              <a:t>The Texas-Mexico bridges</a:t>
            </a:r>
          </a:p>
          <a:p>
            <a:pPr algn="l">
              <a:lnSpc>
                <a:spcPts val="1500"/>
              </a:lnSpc>
            </a:pPr>
            <a:r>
              <a:rPr lang="en-US" sz="1400" dirty="0">
                <a:solidFill>
                  <a:srgbClr val="E0E0E0"/>
                </a:solidFill>
                <a:latin typeface="Consolas"/>
              </a:rPr>
              <a:t>serve as important gateways...</a:t>
            </a:r>
          </a:p>
          <a:p>
            <a:pPr algn="l">
              <a:lnSpc>
                <a:spcPts val="1500"/>
              </a:lnSpc>
            </a:pPr>
            <a:r>
              <a:rPr lang="en-US" sz="1400" dirty="0">
                <a:solidFill>
                  <a:srgbClr val="E0E0E0"/>
                </a:solidFill>
                <a:latin typeface="Consolas"/>
              </a:rPr>
              <a:t> </a:t>
            </a:r>
          </a:p>
          <a:p>
            <a:pPr algn="l">
              <a:lnSpc>
                <a:spcPts val="1500"/>
              </a:lnSpc>
            </a:pPr>
            <a:r>
              <a:rPr lang="en-US" sz="1400" dirty="0">
                <a:solidFill>
                  <a:srgbClr val="A8D8A8"/>
                </a:solidFill>
                <a:latin typeface="Consolas"/>
              </a:rPr>
              <a:t>- +71% | Truck trade increase</a:t>
            </a:r>
          </a:p>
          <a:p>
            <a:pPr algn="l">
              <a:lnSpc>
                <a:spcPts val="1500"/>
              </a:lnSpc>
            </a:pPr>
            <a:r>
              <a:rPr lang="en-US" sz="1400" dirty="0">
                <a:solidFill>
                  <a:srgbClr val="A8D8A8"/>
                </a:solidFill>
                <a:latin typeface="Consolas"/>
              </a:rPr>
              <a:t>- +41% | Rail trade increase</a:t>
            </a:r>
          </a:p>
          <a:p>
            <a:pPr algn="l">
              <a:lnSpc>
                <a:spcPts val="1500"/>
              </a:lnSpc>
            </a:pPr>
            <a:r>
              <a:rPr lang="en-US" sz="1400" dirty="0">
                <a:solidFill>
                  <a:srgbClr val="A8D8A8"/>
                </a:solidFill>
                <a:latin typeface="Consolas"/>
              </a:rPr>
              <a:t>- $5.4B | Pipeline (2024)</a:t>
            </a:r>
          </a:p>
        </p:txBody>
      </p:sp>
      <p:sp>
        <p:nvSpPr>
          <p:cNvPr id="65" name="Arrow"/>
          <p:cNvSpPr/>
          <p:nvPr/>
        </p:nvSpPr>
        <p:spPr>
          <a:xfrm>
            <a:off x="4318000" y="3220945"/>
            <a:ext cx="508000" cy="304800"/>
          </a:xfrm>
          <a:prstGeom prst="rightArrow">
            <a:avLst>
              <a:gd name="adj1" fmla="val 50000"/>
              <a:gd name="adj2" fmla="val 50000"/>
            </a:avLst>
          </a:prstGeom>
          <a:solidFill>
            <a:srgbClr val="0056A9"/>
          </a:solidFill>
          <a:ln>
            <a:noFill/>
          </a:ln>
        </p:spPr>
        <p:txBody>
          <a:bodyPr/>
          <a:lstStyle/>
          <a:p>
            <a:endParaRPr lang="en-US"/>
          </a:p>
        </p:txBody>
      </p:sp>
      <p:sp>
        <p:nvSpPr>
          <p:cNvPr id="75" name="Header Right"/>
          <p:cNvSpPr/>
          <p:nvPr/>
        </p:nvSpPr>
        <p:spPr>
          <a:xfrm>
            <a:off x="4876800" y="2103345"/>
            <a:ext cx="3810000" cy="355600"/>
          </a:xfrm>
          <a:prstGeom prst="roundRect">
            <a:avLst>
              <a:gd name="adj" fmla="val 8000"/>
            </a:avLst>
          </a:prstGeom>
          <a:solidFill>
            <a:srgbClr val="0056A9"/>
          </a:solidFill>
          <a:ln>
            <a:noFill/>
          </a:ln>
        </p:spPr>
        <p:txBody>
          <a:bodyPr wrap="square" lIns="91440" tIns="45720" rIns="91440" bIns="45720" anchor="ctr"/>
          <a:lstStyle/>
          <a:p>
            <a:pPr algn="ctr"/>
            <a:r>
              <a:rPr lang="en-US" sz="1400" b="1" dirty="0">
                <a:solidFill>
                  <a:srgbClr val="FFFFFF"/>
                </a:solidFill>
                <a:latin typeface="IBM Plex Sans"/>
              </a:rPr>
              <a:t>What Users See (Website)</a:t>
            </a:r>
          </a:p>
        </p:txBody>
      </p:sp>
      <p:sp>
        <p:nvSpPr>
          <p:cNvPr id="76" name="Preview Block"/>
          <p:cNvSpPr/>
          <p:nvPr/>
        </p:nvSpPr>
        <p:spPr>
          <a:xfrm>
            <a:off x="4876800" y="2458945"/>
            <a:ext cx="3810000" cy="1655618"/>
          </a:xfrm>
          <a:prstGeom prst="roundRect">
            <a:avLst>
              <a:gd name="adj" fmla="val 8000"/>
            </a:avLst>
          </a:prstGeom>
          <a:solidFill>
            <a:srgbClr val="FFFFFF"/>
          </a:solidFill>
          <a:ln w="6350">
            <a:solidFill>
              <a:srgbClr val="C8CDD3"/>
            </a:solidFill>
          </a:ln>
        </p:spPr>
        <p:txBody>
          <a:bodyPr wrap="square" lIns="274320" tIns="91440" rIns="91440" bIns="36576" anchor="t"/>
          <a:lstStyle/>
          <a:p>
            <a:pPr algn="l">
              <a:spcBef>
                <a:spcPts val="300"/>
              </a:spcBef>
            </a:pPr>
            <a:r>
              <a:rPr lang="en-US" sz="1600" b="1" dirty="0">
                <a:solidFill>
                  <a:srgbClr val="002E69"/>
                </a:solidFill>
                <a:latin typeface="IBM Plex Sans"/>
              </a:rPr>
              <a:t>Trade Trends (2014-2024)</a:t>
            </a:r>
          </a:p>
          <a:p>
            <a:pPr algn="l">
              <a:lnSpc>
                <a:spcPts val="1500"/>
              </a:lnSpc>
            </a:pPr>
            <a:r>
              <a:rPr lang="en-US" sz="1400" dirty="0">
                <a:solidFill>
                  <a:srgbClr val="333F48"/>
                </a:solidFill>
                <a:latin typeface="IBM Plex Sans"/>
              </a:rPr>
              <a:t>The Texas-Mexico bridges serve as important gateways...</a:t>
            </a:r>
          </a:p>
          <a:p>
            <a:pPr algn="l">
              <a:lnSpc>
                <a:spcPts val="1600"/>
              </a:lnSpc>
              <a:spcBef>
                <a:spcPts val="400"/>
              </a:spcBef>
            </a:pPr>
            <a:r>
              <a:rPr lang="en-US" sz="1500" b="1" dirty="0">
                <a:solidFill>
                  <a:srgbClr val="0056A9"/>
                </a:solidFill>
                <a:latin typeface="IBM Plex Sans"/>
              </a:rPr>
              <a:t>+71%</a:t>
            </a:r>
            <a:r>
              <a:rPr lang="en-US" sz="1400" dirty="0">
                <a:solidFill>
                  <a:srgbClr val="333F48"/>
                </a:solidFill>
                <a:latin typeface="IBM Plex Sans"/>
              </a:rPr>
              <a:t>  Truck trade increase</a:t>
            </a:r>
          </a:p>
          <a:p>
            <a:pPr algn="l">
              <a:lnSpc>
                <a:spcPts val="1600"/>
              </a:lnSpc>
            </a:pPr>
            <a:r>
              <a:rPr lang="en-US" sz="1500" b="1" dirty="0">
                <a:solidFill>
                  <a:srgbClr val="0056A9"/>
                </a:solidFill>
                <a:latin typeface="IBM Plex Sans"/>
              </a:rPr>
              <a:t>+41%</a:t>
            </a:r>
            <a:r>
              <a:rPr lang="en-US" sz="1400" dirty="0">
                <a:solidFill>
                  <a:srgbClr val="333F48"/>
                </a:solidFill>
                <a:latin typeface="IBM Plex Sans"/>
              </a:rPr>
              <a:t>  Rail trade increase</a:t>
            </a:r>
          </a:p>
          <a:p>
            <a:pPr algn="l">
              <a:lnSpc>
                <a:spcPts val="1600"/>
              </a:lnSpc>
            </a:pPr>
            <a:r>
              <a:rPr lang="en-US" sz="1500" b="1" dirty="0">
                <a:solidFill>
                  <a:srgbClr val="0056A9"/>
                </a:solidFill>
                <a:latin typeface="IBM Plex Sans"/>
              </a:rPr>
              <a:t>$5.4B</a:t>
            </a:r>
            <a:r>
              <a:rPr lang="en-US" sz="1400" dirty="0">
                <a:solidFill>
                  <a:srgbClr val="333F48"/>
                </a:solidFill>
                <a:latin typeface="IBM Plex Sans"/>
              </a:rPr>
              <a:t>  Pipeline trade (2024)</a:t>
            </a:r>
          </a:p>
        </p:txBody>
      </p:sp>
      <p:sp>
        <p:nvSpPr>
          <p:cNvPr id="90" name="Takeaway"/>
          <p:cNvSpPr/>
          <p:nvPr/>
        </p:nvSpPr>
        <p:spPr>
          <a:xfrm>
            <a:off x="457200" y="4343400"/>
            <a:ext cx="7736032" cy="533400"/>
          </a:xfrm>
          <a:prstGeom prst="roundRect">
            <a:avLst>
              <a:gd name="adj" fmla="val 10000"/>
            </a:avLst>
          </a:prstGeom>
          <a:noFill/>
          <a:ln w="19050">
            <a:noFill/>
          </a:ln>
        </p:spPr>
        <p:txBody>
          <a:bodyPr wrap="square" lIns="91440" tIns="45720" rIns="91440" bIns="45720" anchor="ctr"/>
          <a:lstStyle/>
          <a:p>
            <a:pPr algn="ctr"/>
            <a:r>
              <a:rPr lang="en-US" sz="1400" b="1" dirty="0">
                <a:solidFill>
                  <a:srgbClr val="002E69"/>
                </a:solidFill>
                <a:latin typeface="IBM Plex Sans"/>
              </a:rPr>
              <a:t>Edit the text file </a:t>
            </a:r>
            <a:r>
              <a:rPr lang="en-US" sz="1400" dirty="0">
                <a:solidFill>
                  <a:srgbClr val="333F48"/>
                </a:solidFill>
                <a:latin typeface="IBM Plex Sans"/>
              </a:rPr>
              <a:t>— the website reflects the update automatically. No coding required.</a:t>
            </a:r>
          </a:p>
        </p:txBody>
      </p:sp>
    </p:spTree>
    <p:extLst>
      <p:ext uri="{BB962C8B-B14F-4D97-AF65-F5344CB8AC3E}">
        <p14:creationId xmlns:p14="http://schemas.microsoft.com/office/powerpoint/2010/main" val="3251904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Prototype: Homepage (Markdown-Driven)</a:t>
            </a:r>
          </a:p>
        </p:txBody>
      </p:sp>
      <p:sp>
        <p:nvSpPr>
          <p:cNvPr id="50" name="Intro Banner"/>
          <p:cNvSpPr/>
          <p:nvPr/>
        </p:nvSpPr>
        <p:spPr>
          <a:xfrm>
            <a:off x="457200" y="1244600"/>
            <a:ext cx="8229600" cy="558800"/>
          </a:xfrm>
          <a:prstGeom prst="roundRect">
            <a:avLst>
              <a:gd name="adj" fmla="val 8000"/>
            </a:avLst>
          </a:prstGeom>
          <a:solidFill>
            <a:srgbClr val="002E69"/>
          </a:solidFill>
          <a:ln>
            <a:noFill/>
          </a:ln>
        </p:spPr>
        <p:txBody>
          <a:bodyPr wrap="square" lIns="91440" tIns="45720" rIns="91440" bIns="45720" anchor="ctr"/>
          <a:lstStyle/>
          <a:p>
            <a:pPr algn="ctr"/>
            <a:r>
              <a:rPr lang="en-US" sz="1400" dirty="0">
                <a:solidFill>
                  <a:srgbClr val="FFFFFF"/>
                </a:solidFill>
                <a:latin typeface="IBM Plex Sans"/>
              </a:rPr>
              <a:t>Demonstrates how narrative content is authored in a simple text file and rendered as a styled web page. Current content is </a:t>
            </a:r>
            <a:r>
              <a:rPr lang="en-US" sz="1400" b="1" dirty="0">
                <a:solidFill>
                  <a:srgbClr val="FFFFFF"/>
                </a:solidFill>
                <a:latin typeface="IBM Plex Sans"/>
              </a:rPr>
              <a:t>draft placeholder</a:t>
            </a:r>
            <a:r>
              <a:rPr lang="en-US" sz="1400" dirty="0">
                <a:solidFill>
                  <a:srgbClr val="FFFFFF"/>
                </a:solidFill>
                <a:latin typeface="IBM Plex Sans"/>
              </a:rPr>
              <a:t>.</a:t>
            </a:r>
          </a:p>
        </p:txBody>
      </p:sp>
      <p:sp>
        <p:nvSpPr>
          <p:cNvPr id="60" name="Card 1"/>
          <p:cNvSpPr/>
          <p:nvPr/>
        </p:nvSpPr>
        <p:spPr>
          <a:xfrm>
            <a:off x="457200" y="2142259"/>
            <a:ext cx="2616200" cy="1879600"/>
          </a:xfrm>
          <a:prstGeom prst="roundRect">
            <a:avLst>
              <a:gd name="adj" fmla="val 8000"/>
            </a:avLst>
          </a:prstGeom>
          <a:solidFill>
            <a:srgbClr val="FFFFFF"/>
          </a:solidFill>
          <a:ln w="12700">
            <a:solidFill>
              <a:srgbClr val="C8CDD3"/>
            </a:solidFill>
          </a:ln>
        </p:spPr>
        <p:txBody>
          <a:bodyPr wrap="square" lIns="91440" tIns="228600" rIns="91440" bIns="45720" anchor="t"/>
          <a:lstStyle/>
          <a:p>
            <a:pPr algn="ctr">
              <a:spcBef>
                <a:spcPts val="600"/>
              </a:spcBef>
            </a:pPr>
            <a:r>
              <a:rPr lang="en-US" sz="1500" b="1" dirty="0">
                <a:solidFill>
                  <a:srgbClr val="0056A9"/>
                </a:solidFill>
                <a:latin typeface="IBM Plex Sans"/>
              </a:rPr>
              <a:t>Rich Content Sections</a:t>
            </a:r>
          </a:p>
          <a:p>
            <a:pPr algn="ctr">
              <a:spcBef>
                <a:spcPts val="300"/>
              </a:spcBef>
            </a:pPr>
            <a:r>
              <a:rPr lang="en-US" sz="1400" dirty="0">
                <a:solidFill>
                  <a:srgbClr val="333F48"/>
                </a:solidFill>
                <a:latin typeface="IBM Plex Sans"/>
              </a:rPr>
              <a:t>Border overview with statistics, region cards with photos, interactive ArcGIS map, and trade data.</a:t>
            </a:r>
          </a:p>
        </p:txBody>
      </p:sp>
      <p:sp>
        <p:nvSpPr>
          <p:cNvPr id="62" name="Accent 1"/>
          <p:cNvSpPr/>
          <p:nvPr/>
        </p:nvSpPr>
        <p:spPr>
          <a:xfrm>
            <a:off x="457200" y="2142259"/>
            <a:ext cx="2616200" cy="50800"/>
          </a:xfrm>
          <a:prstGeom prst="rect">
            <a:avLst/>
          </a:prstGeom>
          <a:solidFill>
            <a:srgbClr val="0056A9"/>
          </a:solidFill>
          <a:ln>
            <a:noFill/>
          </a:ln>
        </p:spPr>
        <p:txBody>
          <a:bodyPr wrap="square" lIns="91440" tIns="45720" rIns="91440" bIns="45720" anchor="t"/>
          <a:lstStyle/>
          <a:p>
            <a:endParaRPr lang="en-US"/>
          </a:p>
        </p:txBody>
      </p:sp>
      <p:sp>
        <p:nvSpPr>
          <p:cNvPr id="61" name="Badge 1"/>
          <p:cNvSpPr/>
          <p:nvPr/>
        </p:nvSpPr>
        <p:spPr>
          <a:xfrm>
            <a:off x="1536700" y="1913659"/>
            <a:ext cx="457200" cy="457200"/>
          </a:xfrm>
          <a:prstGeom prst="ellipse">
            <a:avLst/>
          </a:prstGeom>
          <a:solidFill>
            <a:srgbClr val="0056A9"/>
          </a:solidFill>
          <a:ln>
            <a:noFill/>
          </a:ln>
        </p:spPr>
        <p:txBody>
          <a:bodyPr wrap="none" lIns="0" tIns="0" rIns="0" bIns="0" anchor="ctr"/>
          <a:lstStyle/>
          <a:p>
            <a:pPr algn="ctr"/>
            <a:r>
              <a:rPr lang="en-US" sz="1600" b="1" dirty="0">
                <a:solidFill>
                  <a:srgbClr val="FFFFFF"/>
                </a:solidFill>
                <a:latin typeface="IBM Plex Sans"/>
              </a:rPr>
              <a:t>1</a:t>
            </a:r>
          </a:p>
        </p:txBody>
      </p:sp>
      <p:sp>
        <p:nvSpPr>
          <p:cNvPr id="70" name="Card 2"/>
          <p:cNvSpPr/>
          <p:nvPr/>
        </p:nvSpPr>
        <p:spPr>
          <a:xfrm>
            <a:off x="3263900" y="2142259"/>
            <a:ext cx="2616200" cy="1879600"/>
          </a:xfrm>
          <a:prstGeom prst="roundRect">
            <a:avLst>
              <a:gd name="adj" fmla="val 8000"/>
            </a:avLst>
          </a:prstGeom>
          <a:solidFill>
            <a:srgbClr val="FFFFFF"/>
          </a:solidFill>
          <a:ln w="12700">
            <a:solidFill>
              <a:srgbClr val="C8CDD3"/>
            </a:solidFill>
          </a:ln>
        </p:spPr>
        <p:txBody>
          <a:bodyPr wrap="square" lIns="91440" tIns="228600" rIns="91440" bIns="45720" anchor="t"/>
          <a:lstStyle/>
          <a:p>
            <a:pPr algn="ctr">
              <a:spcBef>
                <a:spcPts val="600"/>
              </a:spcBef>
            </a:pPr>
            <a:r>
              <a:rPr lang="en-US" sz="1500" b="1" dirty="0">
                <a:solidFill>
                  <a:srgbClr val="196533"/>
                </a:solidFill>
                <a:latin typeface="IBM Plex Sans"/>
              </a:rPr>
              <a:t>Fully Data-Driven</a:t>
            </a:r>
          </a:p>
          <a:p>
            <a:pPr algn="ctr">
              <a:spcBef>
                <a:spcPts val="300"/>
              </a:spcBef>
            </a:pPr>
            <a:r>
              <a:rPr lang="en-US" sz="1400" dirty="0">
                <a:solidFill>
                  <a:srgbClr val="333F48"/>
                </a:solidFill>
                <a:latin typeface="IBM Plex Sans"/>
              </a:rPr>
              <a:t>Every piece of text and every number comes from the markdown file — nothing is hardcoded.</a:t>
            </a:r>
          </a:p>
        </p:txBody>
      </p:sp>
      <p:sp>
        <p:nvSpPr>
          <p:cNvPr id="72" name="Accent 2"/>
          <p:cNvSpPr/>
          <p:nvPr/>
        </p:nvSpPr>
        <p:spPr>
          <a:xfrm>
            <a:off x="3263900" y="2142259"/>
            <a:ext cx="2616200" cy="50800"/>
          </a:xfrm>
          <a:prstGeom prst="rect">
            <a:avLst/>
          </a:prstGeom>
          <a:solidFill>
            <a:srgbClr val="196533"/>
          </a:solidFill>
          <a:ln>
            <a:noFill/>
          </a:ln>
        </p:spPr>
        <p:txBody>
          <a:bodyPr wrap="square" lIns="91440" tIns="45720" rIns="91440" bIns="45720" anchor="t"/>
          <a:lstStyle/>
          <a:p>
            <a:endParaRPr lang="en-US"/>
          </a:p>
        </p:txBody>
      </p:sp>
      <p:sp>
        <p:nvSpPr>
          <p:cNvPr id="71" name="Badge 2"/>
          <p:cNvSpPr/>
          <p:nvPr/>
        </p:nvSpPr>
        <p:spPr>
          <a:xfrm>
            <a:off x="4343400" y="1913659"/>
            <a:ext cx="457200" cy="457200"/>
          </a:xfrm>
          <a:prstGeom prst="ellipse">
            <a:avLst/>
          </a:prstGeom>
          <a:solidFill>
            <a:srgbClr val="196533"/>
          </a:solidFill>
          <a:ln>
            <a:noFill/>
          </a:ln>
        </p:spPr>
        <p:txBody>
          <a:bodyPr wrap="none" lIns="0" tIns="0" rIns="0" bIns="0" anchor="ctr"/>
          <a:lstStyle/>
          <a:p>
            <a:pPr algn="ctr"/>
            <a:r>
              <a:rPr lang="en-US" sz="1600" b="1" dirty="0">
                <a:solidFill>
                  <a:srgbClr val="FFFFFF"/>
                </a:solidFill>
                <a:latin typeface="IBM Plex Sans"/>
              </a:rPr>
              <a:t>2</a:t>
            </a:r>
          </a:p>
        </p:txBody>
      </p:sp>
      <p:sp>
        <p:nvSpPr>
          <p:cNvPr id="80" name="Card 3"/>
          <p:cNvSpPr/>
          <p:nvPr/>
        </p:nvSpPr>
        <p:spPr>
          <a:xfrm>
            <a:off x="6070600" y="2142259"/>
            <a:ext cx="2616200" cy="1879600"/>
          </a:xfrm>
          <a:prstGeom prst="roundRect">
            <a:avLst>
              <a:gd name="adj" fmla="val 8000"/>
            </a:avLst>
          </a:prstGeom>
          <a:solidFill>
            <a:srgbClr val="FFFFFF"/>
          </a:solidFill>
          <a:ln w="12700">
            <a:solidFill>
              <a:srgbClr val="C8CDD3"/>
            </a:solidFill>
          </a:ln>
        </p:spPr>
        <p:txBody>
          <a:bodyPr wrap="square" lIns="91440" tIns="228600" rIns="91440" bIns="45720" anchor="t"/>
          <a:lstStyle/>
          <a:p>
            <a:pPr algn="ctr">
              <a:spcBef>
                <a:spcPts val="600"/>
              </a:spcBef>
            </a:pPr>
            <a:r>
              <a:rPr lang="en-US" sz="1500" b="1" dirty="0">
                <a:solidFill>
                  <a:srgbClr val="D90D0D"/>
                </a:solidFill>
                <a:latin typeface="IBM Plex Sans"/>
              </a:rPr>
              <a:t>Instant Updates</a:t>
            </a:r>
          </a:p>
          <a:p>
            <a:pPr algn="ctr">
              <a:spcBef>
                <a:spcPts val="300"/>
              </a:spcBef>
            </a:pPr>
            <a:r>
              <a:rPr lang="en-US" sz="1400" dirty="0">
                <a:solidFill>
                  <a:srgbClr val="333F48"/>
                </a:solidFill>
                <a:latin typeface="IBM Plex Sans"/>
              </a:rPr>
              <a:t>Edit the text file and the website reflects the change automatically. No deploy needed.</a:t>
            </a:r>
          </a:p>
        </p:txBody>
      </p:sp>
      <p:sp>
        <p:nvSpPr>
          <p:cNvPr id="82" name="Accent 3"/>
          <p:cNvSpPr/>
          <p:nvPr/>
        </p:nvSpPr>
        <p:spPr>
          <a:xfrm>
            <a:off x="6070600" y="2142259"/>
            <a:ext cx="2616200" cy="50800"/>
          </a:xfrm>
          <a:prstGeom prst="rect">
            <a:avLst/>
          </a:prstGeom>
          <a:solidFill>
            <a:srgbClr val="D90D0D"/>
          </a:solidFill>
          <a:ln>
            <a:noFill/>
          </a:ln>
        </p:spPr>
        <p:txBody>
          <a:bodyPr wrap="square" lIns="91440" tIns="45720" rIns="91440" bIns="45720" anchor="t"/>
          <a:lstStyle/>
          <a:p>
            <a:endParaRPr lang="en-US"/>
          </a:p>
        </p:txBody>
      </p:sp>
      <p:sp>
        <p:nvSpPr>
          <p:cNvPr id="81" name="Badge 3"/>
          <p:cNvSpPr/>
          <p:nvPr/>
        </p:nvSpPr>
        <p:spPr>
          <a:xfrm>
            <a:off x="7150100" y="1913659"/>
            <a:ext cx="457200" cy="457200"/>
          </a:xfrm>
          <a:prstGeom prst="ellipse">
            <a:avLst/>
          </a:prstGeom>
          <a:solidFill>
            <a:srgbClr val="D90D0D"/>
          </a:solidFill>
          <a:ln>
            <a:noFill/>
          </a:ln>
        </p:spPr>
        <p:txBody>
          <a:bodyPr wrap="none" lIns="0" tIns="0" rIns="0" bIns="0" anchor="ctr"/>
          <a:lstStyle/>
          <a:p>
            <a:pPr algn="ctr"/>
            <a:r>
              <a:rPr lang="en-US" sz="1600" b="1" dirty="0">
                <a:solidFill>
                  <a:srgbClr val="FFFFFF"/>
                </a:solidFill>
                <a:latin typeface="IBM Plex Sans"/>
              </a:rPr>
              <a:t>3</a:t>
            </a:r>
          </a:p>
        </p:txBody>
      </p:sp>
      <p:sp>
        <p:nvSpPr>
          <p:cNvPr id="90" name="Callout"/>
          <p:cNvSpPr/>
          <p:nvPr/>
        </p:nvSpPr>
        <p:spPr>
          <a:xfrm>
            <a:off x="457200" y="4168481"/>
            <a:ext cx="7969827" cy="482600"/>
          </a:xfrm>
          <a:prstGeom prst="roundRect">
            <a:avLst>
              <a:gd name="adj" fmla="val 10000"/>
            </a:avLst>
          </a:prstGeom>
          <a:noFill/>
          <a:ln w="19050">
            <a:noFill/>
          </a:ln>
        </p:spPr>
        <p:txBody>
          <a:bodyPr wrap="square" lIns="91440" tIns="45720" rIns="91440" bIns="45720" anchor="ctr"/>
          <a:lstStyle/>
          <a:p>
            <a:r>
              <a:rPr lang="en-US" sz="1400" b="1" dirty="0">
                <a:solidFill>
                  <a:srgbClr val="002E69"/>
                </a:solidFill>
                <a:latin typeface="IBM Plex Sans"/>
              </a:rPr>
              <a:t>What the demo shows: </a:t>
            </a:r>
            <a:br>
              <a:rPr lang="en-US" sz="1400" b="1" dirty="0">
                <a:solidFill>
                  <a:srgbClr val="002E69"/>
                </a:solidFill>
                <a:latin typeface="IBM Plex Sans"/>
              </a:rPr>
            </a:br>
            <a:r>
              <a:rPr lang="en-US" sz="1400" dirty="0">
                <a:solidFill>
                  <a:srgbClr val="333F48"/>
                </a:solidFill>
                <a:latin typeface="IBM Plex Sans"/>
              </a:rPr>
              <a:t>Statistics, region cards, ArcGIS map, trade data, trend summaries, and Quick Facts download.</a:t>
            </a:r>
          </a:p>
        </p:txBody>
      </p:sp>
      <p:sp>
        <p:nvSpPr>
          <p:cNvPr id="95" name="Link"/>
          <p:cNvSpPr/>
          <p:nvPr/>
        </p:nvSpPr>
        <p:spPr>
          <a:xfrm>
            <a:off x="457200" y="4763073"/>
            <a:ext cx="8229600" cy="279400"/>
          </a:xfrm>
          <a:prstGeom prst="rect">
            <a:avLst/>
          </a:prstGeom>
          <a:noFill/>
          <a:ln>
            <a:noFill/>
          </a:ln>
        </p:spPr>
        <p:txBody>
          <a:bodyPr wrap="square" lIns="91440" tIns="45720" rIns="91440" bIns="45720" anchor="ctr"/>
          <a:lstStyle/>
          <a:p>
            <a:pPr algn="ctr"/>
            <a:r>
              <a:rPr lang="en-US" sz="1400" u="sng" dirty="0">
                <a:solidFill>
                  <a:srgbClr val="0056A9"/>
                </a:solidFill>
                <a:latin typeface="IBM Plex Sans"/>
              </a:rPr>
              <a:t>View Homepage Prototype →</a:t>
            </a:r>
          </a:p>
        </p:txBody>
      </p:sp>
    </p:spTree>
    <p:extLst>
      <p:ext uri="{BB962C8B-B14F-4D97-AF65-F5344CB8AC3E}">
        <p14:creationId xmlns:p14="http://schemas.microsoft.com/office/powerpoint/2010/main" val="2344925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9C223-FDB8-96F0-5471-D2BE0FB89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F3C5CC-8C26-259F-3024-193016DDF724}"/>
              </a:ext>
            </a:extLst>
          </p:cNvPr>
          <p:cNvSpPr>
            <a:spLocks noGrp="1"/>
          </p:cNvSpPr>
          <p:nvPr>
            <p:ph type="ctrTitle"/>
          </p:nvPr>
        </p:nvSpPr>
        <p:spPr>
          <a:xfrm>
            <a:off x="640080" y="2005445"/>
            <a:ext cx="7863840" cy="1329618"/>
          </a:xfrm>
        </p:spPr>
        <p:txBody>
          <a:bodyPr/>
          <a:lstStyle/>
          <a:p>
            <a:r>
              <a:rPr lang="en-US" dirty="0"/>
              <a:t>Prototype: </a:t>
            </a:r>
            <a:br>
              <a:rPr lang="en-US" dirty="0"/>
            </a:br>
            <a:r>
              <a:rPr lang="en-US" dirty="0"/>
              <a:t>Bridge Page &amp; PDF Fact Sheet</a:t>
            </a:r>
            <a:endParaRPr b="1" dirty="0"/>
          </a:p>
        </p:txBody>
      </p:sp>
      <p:sp>
        <p:nvSpPr>
          <p:cNvPr id="3" name="Subtitle 2">
            <a:extLst>
              <a:ext uri="{FF2B5EF4-FFF2-40B4-BE49-F238E27FC236}">
                <a16:creationId xmlns:a16="http://schemas.microsoft.com/office/drawing/2014/main" id="{695C0410-97B6-ADF4-F2CB-AF917F8FBBAF}"/>
              </a:ext>
            </a:extLst>
          </p:cNvPr>
          <p:cNvSpPr>
            <a:spLocks noGrp="1"/>
          </p:cNvSpPr>
          <p:nvPr>
            <p:ph type="subTitle" idx="1"/>
          </p:nvPr>
        </p:nvSpPr>
        <p:spPr/>
        <p:txBody>
          <a:bodyPr>
            <a:normAutofit/>
          </a:bodyPr>
          <a:lstStyle/>
          <a:p>
            <a:r>
              <a:rPr lang="en-US" sz="2800" dirty="0">
                <a:solidFill>
                  <a:srgbClr val="FFFF00"/>
                </a:solidFill>
              </a:rPr>
              <a:t>CSV-Driven</a:t>
            </a:r>
            <a:endParaRPr sz="2800" b="0" dirty="0">
              <a:solidFill>
                <a:srgbClr val="FFFF00"/>
              </a:solidFill>
            </a:endParaRPr>
          </a:p>
        </p:txBody>
      </p:sp>
    </p:spTree>
    <p:extLst>
      <p:ext uri="{BB962C8B-B14F-4D97-AF65-F5344CB8AC3E}">
        <p14:creationId xmlns:p14="http://schemas.microsoft.com/office/powerpoint/2010/main" val="119974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EB6C-6D8F-A9B7-A294-17362D6AB77E}"/>
              </a:ext>
            </a:extLst>
          </p:cNvPr>
          <p:cNvSpPr>
            <a:spLocks noGrp="1"/>
          </p:cNvSpPr>
          <p:nvPr>
            <p:ph type="title"/>
          </p:nvPr>
        </p:nvSpPr>
        <p:spPr/>
        <p:txBody>
          <a:bodyPr>
            <a:normAutofit fontScale="90000"/>
          </a:bodyPr>
          <a:lstStyle/>
          <a:p>
            <a:r>
              <a:rPr lang="en-US" dirty="0"/>
              <a:t>CSV Spreadsheets: For Structured Data</a:t>
            </a:r>
          </a:p>
        </p:txBody>
      </p:sp>
      <p:sp>
        <p:nvSpPr>
          <p:cNvPr id="501" name="Subtitle"/>
          <p:cNvSpPr txBox="1"/>
          <p:nvPr/>
        </p:nvSpPr>
        <p:spPr>
          <a:xfrm>
            <a:off x="457200" y="1219200"/>
            <a:ext cx="8229600" cy="304800"/>
          </a:xfrm>
          <a:prstGeom prst="rect">
            <a:avLst/>
          </a:prstGeom>
          <a:noFill/>
          <a:ln>
            <a:noFill/>
          </a:ln>
        </p:spPr>
        <p:txBody>
          <a:bodyPr wrap="square" lIns="0" tIns="0" rIns="0" bIns="0" anchor="t"/>
          <a:lstStyle/>
          <a:p>
            <a:pPr>
              <a:lnSpc>
                <a:spcPct val="130000"/>
              </a:lnSpc>
            </a:pPr>
            <a:r>
              <a:rPr lang="en-US" sz="1600" dirty="0">
                <a:solidFill>
                  <a:srgbClr val="333F48"/>
                </a:solidFill>
              </a:rPr>
              <a:t>All crossing data lives in three CSV files editable in Excel, linked by a Bridge-ID code.</a:t>
            </a:r>
          </a:p>
        </p:txBody>
      </p:sp>
      <p:sp>
        <p:nvSpPr>
          <p:cNvPr id="502" name="File Card 1"/>
          <p:cNvSpPr/>
          <p:nvPr/>
        </p:nvSpPr>
        <p:spPr>
          <a:xfrm>
            <a:off x="457200" y="1719693"/>
            <a:ext cx="8229600" cy="762000"/>
          </a:xfrm>
          <a:prstGeom prst="roundRect">
            <a:avLst>
              <a:gd name="adj" fmla="val 6000"/>
            </a:avLst>
          </a:prstGeom>
          <a:solidFill>
            <a:srgbClr val="FFFFFF"/>
          </a:solidFill>
          <a:ln w="9525">
            <a:solidFill>
              <a:srgbClr val="C8CDD3"/>
            </a:solidFill>
          </a:ln>
        </p:spPr>
        <p:txBody>
          <a:bodyPr/>
          <a:lstStyle/>
          <a:p>
            <a:endParaRPr lang="en-US"/>
          </a:p>
        </p:txBody>
      </p:sp>
      <p:sp>
        <p:nvSpPr>
          <p:cNvPr id="503" name="Icon 1"/>
          <p:cNvSpPr/>
          <p:nvPr/>
        </p:nvSpPr>
        <p:spPr>
          <a:xfrm>
            <a:off x="635000" y="1833993"/>
            <a:ext cx="533400" cy="533400"/>
          </a:xfrm>
          <a:prstGeom prst="ellipse">
            <a:avLst/>
          </a:prstGeom>
          <a:solidFill>
            <a:srgbClr val="0056A9"/>
          </a:solidFill>
          <a:ln>
            <a:noFill/>
          </a:ln>
        </p:spPr>
        <p:txBody>
          <a:bodyPr wrap="none" lIns="0" tIns="0" rIns="0" bIns="0" anchor="ctr" anchorCtr="1"/>
          <a:lstStyle/>
          <a:p>
            <a:pPr algn="ctr"/>
            <a:r>
              <a:rPr lang="en-US" sz="1800" b="1" dirty="0">
                <a:solidFill>
                  <a:srgbClr val="FFFFFF"/>
                </a:solidFill>
                <a:latin typeface="+mj-lt"/>
              </a:rPr>
              <a:t>B</a:t>
            </a:r>
          </a:p>
        </p:txBody>
      </p:sp>
      <p:sp>
        <p:nvSpPr>
          <p:cNvPr id="504" name="File Text 1"/>
          <p:cNvSpPr txBox="1"/>
          <p:nvPr/>
        </p:nvSpPr>
        <p:spPr>
          <a:xfrm>
            <a:off x="1346200" y="1783193"/>
            <a:ext cx="7162800" cy="635000"/>
          </a:xfrm>
          <a:prstGeom prst="rect">
            <a:avLst/>
          </a:prstGeom>
          <a:noFill/>
          <a:ln>
            <a:noFill/>
          </a:ln>
        </p:spPr>
        <p:txBody>
          <a:bodyPr wrap="square" lIns="0" tIns="0" rIns="0" bIns="0" anchor="ctr"/>
          <a:lstStyle/>
          <a:p>
            <a:pPr>
              <a:spcAft>
                <a:spcPts val="200"/>
              </a:spcAft>
            </a:pPr>
            <a:r>
              <a:rPr lang="en-US" sz="1400" b="1" dirty="0">
                <a:solidFill>
                  <a:srgbClr val="0056A9"/>
                </a:solidFill>
                <a:latin typeface="Consolas"/>
              </a:rPr>
              <a:t>border-info-eng.csv</a:t>
            </a:r>
            <a:r>
              <a:rPr lang="en-US" sz="1400" dirty="0">
                <a:solidFill>
                  <a:srgbClr val="333F48"/>
                </a:solidFill>
              </a:rPr>
              <a:t>  —  Bridge names, location, ownership, highways, descriptions</a:t>
            </a:r>
          </a:p>
          <a:p>
            <a:r>
              <a:rPr lang="en-US" sz="1400" i="1" dirty="0">
                <a:solidFill>
                  <a:srgbClr val="333F48"/>
                </a:solidFill>
              </a:rPr>
              <a:t>e.g. Paso del Norte Bridge, El Paso TX</a:t>
            </a:r>
          </a:p>
        </p:txBody>
      </p:sp>
      <p:sp>
        <p:nvSpPr>
          <p:cNvPr id="505" name="File Card 2"/>
          <p:cNvSpPr/>
          <p:nvPr/>
        </p:nvSpPr>
        <p:spPr>
          <a:xfrm>
            <a:off x="457200" y="2583293"/>
            <a:ext cx="8229600" cy="762000"/>
          </a:xfrm>
          <a:prstGeom prst="roundRect">
            <a:avLst>
              <a:gd name="adj" fmla="val 6000"/>
            </a:avLst>
          </a:prstGeom>
          <a:solidFill>
            <a:srgbClr val="FFFFFF"/>
          </a:solidFill>
          <a:ln w="9525">
            <a:solidFill>
              <a:srgbClr val="C8CDD3"/>
            </a:solidFill>
          </a:ln>
        </p:spPr>
        <p:txBody>
          <a:bodyPr/>
          <a:lstStyle/>
          <a:p>
            <a:endParaRPr lang="en-US"/>
          </a:p>
        </p:txBody>
      </p:sp>
      <p:sp>
        <p:nvSpPr>
          <p:cNvPr id="506" name="Icon 2"/>
          <p:cNvSpPr/>
          <p:nvPr/>
        </p:nvSpPr>
        <p:spPr>
          <a:xfrm>
            <a:off x="635000" y="2697593"/>
            <a:ext cx="533400" cy="533400"/>
          </a:xfrm>
          <a:prstGeom prst="ellipse">
            <a:avLst/>
          </a:prstGeom>
          <a:solidFill>
            <a:srgbClr val="196533"/>
          </a:solidFill>
          <a:ln>
            <a:noFill/>
          </a:ln>
        </p:spPr>
        <p:txBody>
          <a:bodyPr wrap="none" lIns="0" tIns="0" rIns="0" bIns="0" anchor="ctr" anchorCtr="1"/>
          <a:lstStyle/>
          <a:p>
            <a:pPr algn="ctr"/>
            <a:r>
              <a:rPr lang="en-US" sz="1800" b="1" dirty="0">
                <a:solidFill>
                  <a:srgbClr val="FFFFFF"/>
                </a:solidFill>
                <a:latin typeface="+mj-lt"/>
              </a:rPr>
              <a:t>M</a:t>
            </a:r>
          </a:p>
        </p:txBody>
      </p:sp>
      <p:sp>
        <p:nvSpPr>
          <p:cNvPr id="507" name="File Text 2"/>
          <p:cNvSpPr txBox="1"/>
          <p:nvPr/>
        </p:nvSpPr>
        <p:spPr>
          <a:xfrm>
            <a:off x="1346200" y="2646793"/>
            <a:ext cx="7162800" cy="635000"/>
          </a:xfrm>
          <a:prstGeom prst="rect">
            <a:avLst/>
          </a:prstGeom>
          <a:noFill/>
          <a:ln>
            <a:noFill/>
          </a:ln>
        </p:spPr>
        <p:txBody>
          <a:bodyPr wrap="square" lIns="0" tIns="0" rIns="0" bIns="0" anchor="ctr"/>
          <a:lstStyle/>
          <a:p>
            <a:pPr>
              <a:spcAft>
                <a:spcPts val="200"/>
              </a:spcAft>
            </a:pPr>
            <a:r>
              <a:rPr lang="en-US" sz="1400" b="1" dirty="0">
                <a:solidFill>
                  <a:srgbClr val="196533"/>
                </a:solidFill>
                <a:latin typeface="Consolas"/>
              </a:rPr>
              <a:t>modes-info.csv</a:t>
            </a:r>
            <a:r>
              <a:rPr lang="en-US" sz="1400" dirty="0">
                <a:solidFill>
                  <a:srgbClr val="333F48"/>
                </a:solidFill>
              </a:rPr>
              <a:t>  —  Travel modes, inspection lanes, hours of operation</a:t>
            </a:r>
          </a:p>
          <a:p>
            <a:r>
              <a:rPr lang="en-US" sz="1400" i="1" dirty="0">
                <a:solidFill>
                  <a:srgbClr val="333F48"/>
                </a:solidFill>
              </a:rPr>
              <a:t>e.g. Pedestrian: 24 hours</a:t>
            </a:r>
          </a:p>
        </p:txBody>
      </p:sp>
      <p:sp>
        <p:nvSpPr>
          <p:cNvPr id="508" name="File Card 3"/>
          <p:cNvSpPr/>
          <p:nvPr/>
        </p:nvSpPr>
        <p:spPr>
          <a:xfrm>
            <a:off x="457200" y="3446893"/>
            <a:ext cx="8229600" cy="762000"/>
          </a:xfrm>
          <a:prstGeom prst="roundRect">
            <a:avLst>
              <a:gd name="adj" fmla="val 6000"/>
            </a:avLst>
          </a:prstGeom>
          <a:solidFill>
            <a:srgbClr val="FFFFFF"/>
          </a:solidFill>
          <a:ln w="9525">
            <a:solidFill>
              <a:srgbClr val="C8CDD3"/>
            </a:solidFill>
          </a:ln>
        </p:spPr>
        <p:txBody>
          <a:bodyPr/>
          <a:lstStyle/>
          <a:p>
            <a:endParaRPr lang="en-US"/>
          </a:p>
        </p:txBody>
      </p:sp>
      <p:sp>
        <p:nvSpPr>
          <p:cNvPr id="509" name="Icon 3"/>
          <p:cNvSpPr/>
          <p:nvPr/>
        </p:nvSpPr>
        <p:spPr>
          <a:xfrm>
            <a:off x="635000" y="3561193"/>
            <a:ext cx="533400" cy="533400"/>
          </a:xfrm>
          <a:prstGeom prst="ellipse">
            <a:avLst/>
          </a:prstGeom>
          <a:solidFill>
            <a:srgbClr val="D90D0D"/>
          </a:solidFill>
          <a:ln>
            <a:noFill/>
          </a:ln>
        </p:spPr>
        <p:txBody>
          <a:bodyPr wrap="none" lIns="0" tIns="0" rIns="0" bIns="0" anchor="ctr" anchorCtr="1"/>
          <a:lstStyle/>
          <a:p>
            <a:pPr algn="ctr"/>
            <a:r>
              <a:rPr lang="en-US" sz="1800" b="1" dirty="0">
                <a:solidFill>
                  <a:srgbClr val="FFFFFF"/>
                </a:solidFill>
                <a:latin typeface="+mj-lt"/>
              </a:rPr>
              <a:t>T</a:t>
            </a:r>
          </a:p>
        </p:txBody>
      </p:sp>
      <p:sp>
        <p:nvSpPr>
          <p:cNvPr id="510" name="File Text 3"/>
          <p:cNvSpPr txBox="1"/>
          <p:nvPr/>
        </p:nvSpPr>
        <p:spPr>
          <a:xfrm>
            <a:off x="1346200" y="3510393"/>
            <a:ext cx="7162800" cy="635000"/>
          </a:xfrm>
          <a:prstGeom prst="rect">
            <a:avLst/>
          </a:prstGeom>
          <a:noFill/>
          <a:ln>
            <a:noFill/>
          </a:ln>
        </p:spPr>
        <p:txBody>
          <a:bodyPr wrap="square" lIns="0" tIns="0" rIns="0" bIns="0" anchor="ctr"/>
          <a:lstStyle/>
          <a:p>
            <a:pPr>
              <a:spcAft>
                <a:spcPts val="200"/>
              </a:spcAft>
            </a:pPr>
            <a:r>
              <a:rPr lang="en-US" sz="1400" b="1" dirty="0">
                <a:solidFill>
                  <a:srgbClr val="D90D0D"/>
                </a:solidFill>
                <a:latin typeface="Consolas"/>
              </a:rPr>
              <a:t>modes-tolls.csv</a:t>
            </a:r>
            <a:r>
              <a:rPr lang="en-US" sz="1400" dirty="0">
                <a:solidFill>
                  <a:srgbClr val="333F48"/>
                </a:solidFill>
              </a:rPr>
              <a:t>  —  Toll rates by vehicle type and axle count</a:t>
            </a:r>
          </a:p>
          <a:p>
            <a:r>
              <a:rPr lang="en-US" sz="1400" i="1" dirty="0">
                <a:solidFill>
                  <a:srgbClr val="333F48"/>
                </a:solidFill>
              </a:rPr>
              <a:t>e.g. $0.50 SB, $62 MXN NB</a:t>
            </a:r>
          </a:p>
        </p:txBody>
      </p:sp>
      <p:sp>
        <p:nvSpPr>
          <p:cNvPr id="511" name="Bridge ID Callout"/>
          <p:cNvSpPr/>
          <p:nvPr/>
        </p:nvSpPr>
        <p:spPr>
          <a:xfrm>
            <a:off x="914400" y="4254500"/>
            <a:ext cx="7315200" cy="482600"/>
          </a:xfrm>
          <a:prstGeom prst="roundRect">
            <a:avLst>
              <a:gd name="adj" fmla="val 16667"/>
            </a:avLst>
          </a:prstGeom>
          <a:noFill/>
          <a:ln w="12700">
            <a:noFill/>
          </a:ln>
        </p:spPr>
        <p:txBody>
          <a:bodyPr wrap="square" lIns="72000" tIns="27000" rIns="72000" bIns="27000" anchor="ctr"/>
          <a:lstStyle/>
          <a:p>
            <a:pPr algn="ctr"/>
            <a:r>
              <a:rPr lang="en-US" sz="1400" b="1" dirty="0">
                <a:solidFill>
                  <a:srgbClr val="D90D0D"/>
                </a:solidFill>
                <a:latin typeface="Consolas"/>
              </a:rPr>
              <a:t>Bridge-ID</a:t>
            </a:r>
            <a:r>
              <a:rPr lang="en-US" sz="1400" dirty="0">
                <a:solidFill>
                  <a:srgbClr val="333F48"/>
                </a:solidFill>
              </a:rPr>
              <a:t>  links all three files together  —  e.g. </a:t>
            </a:r>
            <a:r>
              <a:rPr lang="en-US" sz="1400" b="1" dirty="0">
                <a:solidFill>
                  <a:srgbClr val="D90D0D"/>
                </a:solidFill>
                <a:latin typeface="Consolas"/>
              </a:rPr>
              <a:t>ELP-ELP-PASO</a:t>
            </a:r>
          </a:p>
        </p:txBody>
      </p:sp>
    </p:spTree>
    <p:extLst>
      <p:ext uri="{BB962C8B-B14F-4D97-AF65-F5344CB8AC3E}">
        <p14:creationId xmlns:p14="http://schemas.microsoft.com/office/powerpoint/2010/main" val="2441629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3225A-23F0-EFA3-B5F8-5B51E054B273}"/>
              </a:ext>
            </a:extLst>
          </p:cNvPr>
          <p:cNvSpPr>
            <a:spLocks noGrp="1"/>
          </p:cNvSpPr>
          <p:nvPr>
            <p:ph type="title"/>
          </p:nvPr>
        </p:nvSpPr>
        <p:spPr/>
        <p:txBody>
          <a:bodyPr>
            <a:normAutofit fontScale="90000"/>
          </a:bodyPr>
          <a:lstStyle/>
          <a:p>
            <a:r>
              <a:rPr lang="en-US" dirty="0"/>
              <a:t>How the App Reads the CSV Data</a:t>
            </a:r>
          </a:p>
        </p:txBody>
      </p:sp>
      <p:sp>
        <p:nvSpPr>
          <p:cNvPr id="301" name="Circle 1"/>
          <p:cNvSpPr/>
          <p:nvPr/>
        </p:nvSpPr>
        <p:spPr>
          <a:xfrm>
            <a:off x="1168400" y="1537852"/>
            <a:ext cx="533400" cy="533400"/>
          </a:xfrm>
          <a:prstGeom prst="ellipse">
            <a:avLst/>
          </a:prstGeom>
          <a:solidFill>
            <a:srgbClr val="0056A9"/>
          </a:solidFill>
          <a:ln>
            <a:noFill/>
          </a:ln>
        </p:spPr>
        <p:txBody>
          <a:bodyPr wrap="none" lIns="0" tIns="0" rIns="0" bIns="0" anchor="ctr" anchorCtr="1"/>
          <a:lstStyle/>
          <a:p>
            <a:pPr algn="ctr"/>
            <a:r>
              <a:rPr lang="en-US" sz="1800" b="1" dirty="0">
                <a:solidFill>
                  <a:srgbClr val="FFFFFF"/>
                </a:solidFill>
                <a:latin typeface="+mj-lt"/>
              </a:rPr>
              <a:t>1</a:t>
            </a:r>
          </a:p>
        </p:txBody>
      </p:sp>
      <p:sp>
        <p:nvSpPr>
          <p:cNvPr id="302" name="Label 1"/>
          <p:cNvSpPr txBox="1"/>
          <p:nvPr/>
        </p:nvSpPr>
        <p:spPr>
          <a:xfrm>
            <a:off x="533400" y="2172852"/>
            <a:ext cx="1803400" cy="279400"/>
          </a:xfrm>
          <a:prstGeom prst="rect">
            <a:avLst/>
          </a:prstGeom>
          <a:noFill/>
          <a:ln>
            <a:noFill/>
          </a:ln>
        </p:spPr>
        <p:txBody>
          <a:bodyPr wrap="square" lIns="0" tIns="0" rIns="0" bIns="0" anchor="t"/>
          <a:lstStyle/>
          <a:p>
            <a:pPr algn="ctr"/>
            <a:r>
              <a:rPr lang="en-US" sz="1500" b="1" dirty="0">
                <a:solidFill>
                  <a:srgbClr val="0056A9"/>
                </a:solidFill>
                <a:latin typeface="+mj-lt"/>
              </a:rPr>
              <a:t>Page Load</a:t>
            </a:r>
          </a:p>
        </p:txBody>
      </p:sp>
      <p:sp>
        <p:nvSpPr>
          <p:cNvPr id="303" name="Desc 1"/>
          <p:cNvSpPr txBox="1"/>
          <p:nvPr/>
        </p:nvSpPr>
        <p:spPr>
          <a:xfrm>
            <a:off x="533400" y="2477652"/>
            <a:ext cx="1803400" cy="1143000"/>
          </a:xfrm>
          <a:prstGeom prst="rect">
            <a:avLst/>
          </a:prstGeom>
          <a:noFill/>
          <a:ln>
            <a:noFill/>
          </a:ln>
        </p:spPr>
        <p:txBody>
          <a:bodyPr wrap="square" lIns="18000" tIns="0" rIns="18000" bIns="0" anchor="t"/>
          <a:lstStyle/>
          <a:p>
            <a:pPr algn="ctr">
              <a:lnSpc>
                <a:spcPct val="120000"/>
              </a:lnSpc>
            </a:pPr>
            <a:r>
              <a:rPr lang="en-US" sz="1400" dirty="0">
                <a:solidFill>
                  <a:srgbClr val="333F48"/>
                </a:solidFill>
              </a:rPr>
              <a:t>Browser opens a bridge page and reads its Bridge ID</a:t>
            </a:r>
          </a:p>
        </p:txBody>
      </p:sp>
      <p:cxnSp>
        <p:nvCxnSpPr>
          <p:cNvPr id="304" name="Arrow 1"/>
          <p:cNvCxnSpPr/>
          <p:nvPr/>
        </p:nvCxnSpPr>
        <p:spPr>
          <a:xfrm>
            <a:off x="1727200" y="1804552"/>
            <a:ext cx="1507067" cy="0"/>
          </a:xfrm>
          <a:prstGeom prst="straightConnector1">
            <a:avLst/>
          </a:prstGeom>
          <a:ln w="25400" cap="flat">
            <a:solidFill>
              <a:srgbClr val="333F48"/>
            </a:solidFill>
            <a:tailEnd type="triangle" w="med" len="med"/>
          </a:ln>
        </p:spPr>
      </p:cxnSp>
      <p:sp>
        <p:nvSpPr>
          <p:cNvPr id="305" name="Circle 2"/>
          <p:cNvSpPr/>
          <p:nvPr/>
        </p:nvSpPr>
        <p:spPr>
          <a:xfrm>
            <a:off x="3259667" y="1537852"/>
            <a:ext cx="533400" cy="533400"/>
          </a:xfrm>
          <a:prstGeom prst="ellipse">
            <a:avLst/>
          </a:prstGeom>
          <a:solidFill>
            <a:srgbClr val="0056A9"/>
          </a:solidFill>
          <a:ln>
            <a:noFill/>
          </a:ln>
        </p:spPr>
        <p:txBody>
          <a:bodyPr wrap="none" lIns="0" tIns="0" rIns="0" bIns="0" anchor="ctr" anchorCtr="1"/>
          <a:lstStyle/>
          <a:p>
            <a:pPr algn="ctr"/>
            <a:r>
              <a:rPr lang="en-US" sz="1800" b="1" dirty="0">
                <a:solidFill>
                  <a:srgbClr val="FFFFFF"/>
                </a:solidFill>
                <a:latin typeface="+mj-lt"/>
              </a:rPr>
              <a:t>2</a:t>
            </a:r>
          </a:p>
        </p:txBody>
      </p:sp>
      <p:sp>
        <p:nvSpPr>
          <p:cNvPr id="306" name="Label 2"/>
          <p:cNvSpPr txBox="1"/>
          <p:nvPr/>
        </p:nvSpPr>
        <p:spPr>
          <a:xfrm>
            <a:off x="2624667" y="2172852"/>
            <a:ext cx="1803400" cy="279400"/>
          </a:xfrm>
          <a:prstGeom prst="rect">
            <a:avLst/>
          </a:prstGeom>
          <a:noFill/>
          <a:ln>
            <a:noFill/>
          </a:ln>
        </p:spPr>
        <p:txBody>
          <a:bodyPr wrap="square" lIns="0" tIns="0" rIns="0" bIns="0" anchor="t"/>
          <a:lstStyle/>
          <a:p>
            <a:pPr algn="ctr"/>
            <a:r>
              <a:rPr lang="en-US" sz="1500" b="1" dirty="0">
                <a:solidFill>
                  <a:srgbClr val="0056A9"/>
                </a:solidFill>
                <a:latin typeface="+mj-lt"/>
              </a:rPr>
              <a:t>Fetch Data</a:t>
            </a:r>
          </a:p>
        </p:txBody>
      </p:sp>
      <p:sp>
        <p:nvSpPr>
          <p:cNvPr id="307" name="Desc 2"/>
          <p:cNvSpPr txBox="1"/>
          <p:nvPr/>
        </p:nvSpPr>
        <p:spPr>
          <a:xfrm>
            <a:off x="2624667" y="2477652"/>
            <a:ext cx="1803400" cy="1143000"/>
          </a:xfrm>
          <a:prstGeom prst="rect">
            <a:avLst/>
          </a:prstGeom>
          <a:noFill/>
          <a:ln>
            <a:noFill/>
          </a:ln>
        </p:spPr>
        <p:txBody>
          <a:bodyPr wrap="square" lIns="18000" tIns="0" rIns="18000" bIns="0" anchor="t"/>
          <a:lstStyle/>
          <a:p>
            <a:pPr algn="ctr">
              <a:lnSpc>
                <a:spcPct val="120000"/>
              </a:lnSpc>
            </a:pPr>
            <a:r>
              <a:rPr lang="en-US" sz="1400" dirty="0">
                <a:solidFill>
                  <a:srgbClr val="333F48"/>
                </a:solidFill>
              </a:rPr>
              <a:t>Fetches three CSV files hosted on GitHub</a:t>
            </a:r>
          </a:p>
        </p:txBody>
      </p:sp>
      <p:cxnSp>
        <p:nvCxnSpPr>
          <p:cNvPr id="308" name="Arrow 2"/>
          <p:cNvCxnSpPr/>
          <p:nvPr/>
        </p:nvCxnSpPr>
        <p:spPr>
          <a:xfrm>
            <a:off x="3818467" y="1804552"/>
            <a:ext cx="1507067" cy="0"/>
          </a:xfrm>
          <a:prstGeom prst="straightConnector1">
            <a:avLst/>
          </a:prstGeom>
          <a:ln w="25400" cap="flat">
            <a:solidFill>
              <a:srgbClr val="333F48"/>
            </a:solidFill>
            <a:tailEnd type="triangle" w="med" len="med"/>
          </a:ln>
        </p:spPr>
      </p:cxnSp>
      <p:sp>
        <p:nvSpPr>
          <p:cNvPr id="309" name="Circle 3"/>
          <p:cNvSpPr/>
          <p:nvPr/>
        </p:nvSpPr>
        <p:spPr>
          <a:xfrm>
            <a:off x="5350933" y="1537852"/>
            <a:ext cx="533400" cy="533400"/>
          </a:xfrm>
          <a:prstGeom prst="ellipse">
            <a:avLst/>
          </a:prstGeom>
          <a:solidFill>
            <a:srgbClr val="0056A9"/>
          </a:solidFill>
          <a:ln>
            <a:noFill/>
          </a:ln>
        </p:spPr>
        <p:txBody>
          <a:bodyPr wrap="none" lIns="0" tIns="0" rIns="0" bIns="0" anchor="ctr" anchorCtr="1"/>
          <a:lstStyle/>
          <a:p>
            <a:pPr algn="ctr"/>
            <a:r>
              <a:rPr lang="en-US" sz="1800" b="1" dirty="0">
                <a:solidFill>
                  <a:srgbClr val="FFFFFF"/>
                </a:solidFill>
                <a:latin typeface="+mj-lt"/>
              </a:rPr>
              <a:t>3</a:t>
            </a:r>
          </a:p>
        </p:txBody>
      </p:sp>
      <p:sp>
        <p:nvSpPr>
          <p:cNvPr id="310" name="Label 3"/>
          <p:cNvSpPr txBox="1"/>
          <p:nvPr/>
        </p:nvSpPr>
        <p:spPr>
          <a:xfrm>
            <a:off x="4715933" y="2172852"/>
            <a:ext cx="1803400" cy="279400"/>
          </a:xfrm>
          <a:prstGeom prst="rect">
            <a:avLst/>
          </a:prstGeom>
          <a:noFill/>
          <a:ln>
            <a:noFill/>
          </a:ln>
        </p:spPr>
        <p:txBody>
          <a:bodyPr wrap="square" lIns="0" tIns="0" rIns="0" bIns="0" anchor="t"/>
          <a:lstStyle/>
          <a:p>
            <a:pPr algn="ctr"/>
            <a:r>
              <a:rPr lang="en-US" sz="1500" b="1" dirty="0">
                <a:solidFill>
                  <a:srgbClr val="0056A9"/>
                </a:solidFill>
                <a:latin typeface="+mj-lt"/>
              </a:rPr>
              <a:t>Parse &amp; Filter</a:t>
            </a:r>
          </a:p>
        </p:txBody>
      </p:sp>
      <p:sp>
        <p:nvSpPr>
          <p:cNvPr id="311" name="Desc 3"/>
          <p:cNvSpPr txBox="1"/>
          <p:nvPr/>
        </p:nvSpPr>
        <p:spPr>
          <a:xfrm>
            <a:off x="4715933" y="2477652"/>
            <a:ext cx="1803400" cy="1143000"/>
          </a:xfrm>
          <a:prstGeom prst="rect">
            <a:avLst/>
          </a:prstGeom>
          <a:noFill/>
          <a:ln>
            <a:noFill/>
          </a:ln>
        </p:spPr>
        <p:txBody>
          <a:bodyPr wrap="square" lIns="18000" tIns="0" rIns="18000" bIns="0" anchor="t"/>
          <a:lstStyle/>
          <a:p>
            <a:pPr algn="ctr">
              <a:lnSpc>
                <a:spcPct val="120000"/>
              </a:lnSpc>
            </a:pPr>
            <a:r>
              <a:rPr lang="en-US" sz="1400" dirty="0">
                <a:solidFill>
                  <a:srgbClr val="333F48"/>
                </a:solidFill>
              </a:rPr>
              <a:t>Parses the spreadsheet data and filters rows matching the Bridge ID</a:t>
            </a:r>
          </a:p>
        </p:txBody>
      </p:sp>
      <p:cxnSp>
        <p:nvCxnSpPr>
          <p:cNvPr id="312" name="Arrow 3"/>
          <p:cNvCxnSpPr/>
          <p:nvPr/>
        </p:nvCxnSpPr>
        <p:spPr>
          <a:xfrm>
            <a:off x="5909733" y="1804552"/>
            <a:ext cx="1507067" cy="0"/>
          </a:xfrm>
          <a:prstGeom prst="straightConnector1">
            <a:avLst/>
          </a:prstGeom>
          <a:ln w="25400" cap="flat">
            <a:solidFill>
              <a:srgbClr val="333F48"/>
            </a:solidFill>
            <a:tailEnd type="triangle" w="med" len="med"/>
          </a:ln>
        </p:spPr>
      </p:cxnSp>
      <p:sp>
        <p:nvSpPr>
          <p:cNvPr id="313" name="Circle 4"/>
          <p:cNvSpPr/>
          <p:nvPr/>
        </p:nvSpPr>
        <p:spPr>
          <a:xfrm>
            <a:off x="7442200" y="1537852"/>
            <a:ext cx="533400" cy="533400"/>
          </a:xfrm>
          <a:prstGeom prst="ellipse">
            <a:avLst/>
          </a:prstGeom>
          <a:solidFill>
            <a:srgbClr val="0056A9"/>
          </a:solidFill>
          <a:ln>
            <a:noFill/>
          </a:ln>
        </p:spPr>
        <p:txBody>
          <a:bodyPr wrap="none" lIns="0" tIns="0" rIns="0" bIns="0" anchor="ctr" anchorCtr="1"/>
          <a:lstStyle/>
          <a:p>
            <a:pPr algn="ctr"/>
            <a:r>
              <a:rPr lang="en-US" sz="1800" b="1" dirty="0">
                <a:solidFill>
                  <a:srgbClr val="FFFFFF"/>
                </a:solidFill>
                <a:latin typeface="+mj-lt"/>
              </a:rPr>
              <a:t>4</a:t>
            </a:r>
          </a:p>
        </p:txBody>
      </p:sp>
      <p:sp>
        <p:nvSpPr>
          <p:cNvPr id="314" name="Label 4"/>
          <p:cNvSpPr txBox="1"/>
          <p:nvPr/>
        </p:nvSpPr>
        <p:spPr>
          <a:xfrm>
            <a:off x="6807200" y="2172852"/>
            <a:ext cx="1803400" cy="279400"/>
          </a:xfrm>
          <a:prstGeom prst="rect">
            <a:avLst/>
          </a:prstGeom>
          <a:noFill/>
          <a:ln>
            <a:noFill/>
          </a:ln>
        </p:spPr>
        <p:txBody>
          <a:bodyPr wrap="square" lIns="0" tIns="0" rIns="0" bIns="0" anchor="t"/>
          <a:lstStyle/>
          <a:p>
            <a:pPr algn="ctr"/>
            <a:r>
              <a:rPr lang="en-US" sz="1500" b="1" dirty="0">
                <a:solidFill>
                  <a:srgbClr val="0056A9"/>
                </a:solidFill>
                <a:latin typeface="+mj-lt"/>
              </a:rPr>
              <a:t>Render Page</a:t>
            </a:r>
          </a:p>
        </p:txBody>
      </p:sp>
      <p:sp>
        <p:nvSpPr>
          <p:cNvPr id="315" name="Desc 4"/>
          <p:cNvSpPr txBox="1"/>
          <p:nvPr/>
        </p:nvSpPr>
        <p:spPr>
          <a:xfrm>
            <a:off x="6807200" y="2477652"/>
            <a:ext cx="1803400" cy="1143000"/>
          </a:xfrm>
          <a:prstGeom prst="rect">
            <a:avLst/>
          </a:prstGeom>
          <a:noFill/>
          <a:ln>
            <a:noFill/>
          </a:ln>
        </p:spPr>
        <p:txBody>
          <a:bodyPr wrap="square" lIns="18000" tIns="0" rIns="18000" bIns="0" anchor="t"/>
          <a:lstStyle/>
          <a:p>
            <a:pPr algn="ctr">
              <a:lnSpc>
                <a:spcPct val="120000"/>
              </a:lnSpc>
            </a:pPr>
            <a:r>
              <a:rPr lang="en-US" sz="1400" dirty="0">
                <a:solidFill>
                  <a:srgbClr val="333F48"/>
                </a:solidFill>
              </a:rPr>
              <a:t>Displays bridge name, location, hours, tolls, photos, and charts</a:t>
            </a:r>
          </a:p>
        </p:txBody>
      </p:sp>
      <p:cxnSp>
        <p:nvCxnSpPr>
          <p:cNvPr id="316" name="Divider"/>
          <p:cNvCxnSpPr/>
          <p:nvPr/>
        </p:nvCxnSpPr>
        <p:spPr>
          <a:xfrm>
            <a:off x="762000" y="3722252"/>
            <a:ext cx="7620000" cy="0"/>
          </a:xfrm>
          <a:prstGeom prst="straightConnector1">
            <a:avLst/>
          </a:prstGeom>
          <a:ln w="6350">
            <a:solidFill>
              <a:srgbClr val="C8CDD3"/>
            </a:solidFill>
          </a:ln>
        </p:spPr>
      </p:cxnSp>
      <p:sp>
        <p:nvSpPr>
          <p:cNvPr id="317" name="Callout"/>
          <p:cNvSpPr/>
          <p:nvPr/>
        </p:nvSpPr>
        <p:spPr>
          <a:xfrm>
            <a:off x="762000" y="3895434"/>
            <a:ext cx="7620000" cy="635000"/>
          </a:xfrm>
          <a:prstGeom prst="roundRect">
            <a:avLst>
              <a:gd name="adj" fmla="val 16667"/>
            </a:avLst>
          </a:prstGeom>
          <a:noFill/>
          <a:ln w="12700">
            <a:noFill/>
          </a:ln>
        </p:spPr>
        <p:txBody>
          <a:bodyPr wrap="square" lIns="72000" tIns="36000" rIns="72000" bIns="36000" anchor="ctr"/>
          <a:lstStyle/>
          <a:p>
            <a:pPr algn="ctr"/>
            <a:r>
              <a:rPr lang="en-US" sz="1500" b="1" dirty="0">
                <a:solidFill>
                  <a:srgbClr val="0056A9"/>
                </a:solidFill>
                <a:latin typeface="+mj-lt"/>
              </a:rPr>
              <a:t>No database. No server-side processing. </a:t>
            </a:r>
            <a:r>
              <a:rPr lang="en-US" sz="1500" dirty="0">
                <a:solidFill>
                  <a:srgbClr val="333F48"/>
                </a:solidFill>
              </a:rPr>
              <a:t>The browser does everything client-side.</a:t>
            </a:r>
          </a:p>
        </p:txBody>
      </p:sp>
    </p:spTree>
    <p:extLst>
      <p:ext uri="{BB962C8B-B14F-4D97-AF65-F5344CB8AC3E}">
        <p14:creationId xmlns:p14="http://schemas.microsoft.com/office/powerpoint/2010/main" val="3233260669"/>
      </p:ext>
    </p:extLst>
  </p:cSld>
  <p:clrMapOvr>
    <a:masterClrMapping/>
  </p:clrMapOvr>
</p:sld>
</file>

<file path=ppt/theme/theme1.xml><?xml version="1.0" encoding="utf-8"?>
<a:theme xmlns:a="http://schemas.openxmlformats.org/drawingml/2006/main" name="Office Theme">
  <a:themeElements>
    <a:clrScheme name="TxDOT Template Color Scheme">
      <a:dk1>
        <a:srgbClr val="000000"/>
      </a:dk1>
      <a:lt1>
        <a:srgbClr val="FFFFFF"/>
      </a:lt1>
      <a:dk2>
        <a:srgbClr val="000000"/>
      </a:dk2>
      <a:lt2>
        <a:srgbClr val="EBEBEB"/>
      </a:lt2>
      <a:accent1>
        <a:srgbClr val="0056A9"/>
      </a:accent1>
      <a:accent2>
        <a:srgbClr val="D90D0D"/>
      </a:accent2>
      <a:accent3>
        <a:srgbClr val="196533"/>
      </a:accent3>
      <a:accent4>
        <a:srgbClr val="5F0F40"/>
      </a:accent4>
      <a:accent5>
        <a:srgbClr val="002E69"/>
      </a:accent5>
      <a:accent6>
        <a:srgbClr val="333F48"/>
      </a:accent6>
      <a:hlink>
        <a:srgbClr val="0056A9"/>
      </a:hlink>
      <a:folHlink>
        <a:srgbClr val="5F0F40"/>
      </a:folHlink>
    </a:clrScheme>
    <a:fontScheme name="TxDOT IBM Plex">
      <a:majorFont>
        <a:latin typeface="IBM Plex Sans"/>
        <a:ea typeface=""/>
        <a:cs typeface=""/>
      </a:majorFont>
      <a:minorFont>
        <a:latin typeface="IBM Plex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xDOT-PPT-template -- IBM Plex.potx" id="{47DE4598-9E85-4B4A-95BF-CB293D036E2D}" vid="{A426EB17-8D7C-4A67-8A31-1800F09760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384BFBE-3A84-4410-BF02-1DC1C7D1EA69}">
  <we:reference id="WA200010001" version="1.0.0.0" store="Omex" storeType="OMEX"/>
  <we:alternateReferences>
    <we:reference id="WA200010001" version="1.0.0.0" store="WA200010001" storeType="OMEX"/>
  </we:alternateReferences>
  <we:properties>
    <we:property name="Office.AutoShowTaskpaneWithDocument" value="true"/>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2049778-1698-4f71-891d-d0468521a2c4" xsi:nil="true"/>
    <lcf76f155ced4ddcb4097134ff3c332f xmlns="d944a76f-f1c4-4c35-8718-0da1a89f998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90DD5F0CFC9474AA5776E0FD5B5E5C6" ma:contentTypeVersion="13" ma:contentTypeDescription="Create a new document." ma:contentTypeScope="" ma:versionID="08b47768fe9cc6acb495570694cf21c4">
  <xsd:schema xmlns:xsd="http://www.w3.org/2001/XMLSchema" xmlns:xs="http://www.w3.org/2001/XMLSchema" xmlns:p="http://schemas.microsoft.com/office/2006/metadata/properties" xmlns:ns2="d944a76f-f1c4-4c35-8718-0da1a89f998d" xmlns:ns3="82049778-1698-4f71-891d-d0468521a2c4" targetNamespace="http://schemas.microsoft.com/office/2006/metadata/properties" ma:root="true" ma:fieldsID="d1c2cf4abb11fc9fcc001b437bb555ff" ns2:_="" ns3:_="">
    <xsd:import namespace="d944a76f-f1c4-4c35-8718-0da1a89f998d"/>
    <xsd:import namespace="82049778-1698-4f71-891d-d0468521a2c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Locatio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44a76f-f1c4-4c35-8718-0da1a89f99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Location" ma:index="12" nillable="true" ma:displayName="Location" ma:indexed="true"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fe284ab-3129-4a4f-a33b-1446679d6377"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2049778-1698-4f71-891d-d0468521a2c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17103a43-51d6-45bf-9f97-dc0f4644a333}" ma:internalName="TaxCatchAll" ma:showField="CatchAllData" ma:web="82049778-1698-4f71-891d-d0468521a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EC4ADCF-21D6-4E05-97B9-A3ED7E44AE01}">
  <ds:schemaRefs>
    <ds:schemaRef ds:uri="http://schemas.microsoft.com/office/2006/metadata/properties"/>
    <ds:schemaRef ds:uri="c3a8d1a6-0167-4884-a8b2-3d72a0b3493c"/>
    <ds:schemaRef ds:uri="22c17ed9-3282-4930-b4e7-450b3fad197c"/>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ff483d5c-c5be-4530-b1eb-040164cf84d8"/>
    <ds:schemaRef ds:uri="http://purl.org/dc/elements/1.1/"/>
    <ds:schemaRef ds:uri="http://www.w3.org/XML/1998/namespace"/>
    <ds:schemaRef ds:uri="http://purl.org/dc/dcmitype/"/>
    <ds:schemaRef ds:uri="82049778-1698-4f71-891d-d0468521a2c4"/>
    <ds:schemaRef ds:uri="d944a76f-f1c4-4c35-8718-0da1a89f998d"/>
  </ds:schemaRefs>
</ds:datastoreItem>
</file>

<file path=customXml/itemProps2.xml><?xml version="1.0" encoding="utf-8"?>
<ds:datastoreItem xmlns:ds="http://schemas.openxmlformats.org/officeDocument/2006/customXml" ds:itemID="{D9DAB4F3-A223-4297-9E0F-574AB651DC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44a76f-f1c4-4c35-8718-0da1a89f998d"/>
    <ds:schemaRef ds:uri="82049778-1698-4f71-891d-d0468521a2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3E57610-F65D-48AA-80D9-0C7AFE1033B1}">
  <ds:schemaRefs>
    <ds:schemaRef ds:uri="http://schemas.microsoft.com/sharepoint/v3/contenttype/forms"/>
  </ds:schemaRefs>
</ds:datastoreItem>
</file>

<file path=docMetadata/LabelInfo.xml><?xml version="1.0" encoding="utf-8"?>
<clbl:labelList xmlns:clbl="http://schemas.microsoft.com/office/2020/mipLabelMetadata">
  <clbl:label id="{37f4b8a2-ad4f-41b5-9a91-284d2cc38f56}" enabled="1" method="Standard" siteId="{70de1992-07c6-480f-a318-a1afcba03983}" removed="0"/>
</clbl:labelList>
</file>

<file path=docProps/app.xml><?xml version="1.0" encoding="utf-8"?>
<Properties xmlns="http://schemas.openxmlformats.org/officeDocument/2006/extended-properties" xmlns:vt="http://schemas.openxmlformats.org/officeDocument/2006/docPropsVTypes">
  <Template/>
  <TotalTime>487</TotalTime>
  <Words>4954</Words>
  <Application>Microsoft Office PowerPoint</Application>
  <PresentationFormat>Custom</PresentationFormat>
  <Paragraphs>289</Paragraphs>
  <Slides>23</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Aptos</vt:lpstr>
      <vt:lpstr>IBM Plex Sans</vt:lpstr>
      <vt:lpstr>Arial</vt:lpstr>
      <vt:lpstr>Barlow Condensed Medium</vt:lpstr>
      <vt:lpstr>Verdana</vt:lpstr>
      <vt:lpstr>Consolas</vt:lpstr>
      <vt:lpstr>Wingdings</vt:lpstr>
      <vt:lpstr>Office Theme</vt:lpstr>
      <vt:lpstr>Texas-Mexico Border Crossings Guide</vt:lpstr>
      <vt:lpstr>What This Prototype App Does</vt:lpstr>
      <vt:lpstr>Two Types of Content - Two Simple Formats</vt:lpstr>
      <vt:lpstr>Prototype:  Homepage</vt:lpstr>
      <vt:lpstr>Markdown: For Narrative Content</vt:lpstr>
      <vt:lpstr>Prototype: Homepage (Markdown-Driven)</vt:lpstr>
      <vt:lpstr>Prototype:  Bridge Page &amp; PDF Fact Sheet</vt:lpstr>
      <vt:lpstr>CSV Spreadsheets: For Structured Data</vt:lpstr>
      <vt:lpstr>How the App Reads the CSV Data</vt:lpstr>
      <vt:lpstr>Prototype: Bridge Page (CSV-Driven)</vt:lpstr>
      <vt:lpstr>The PDF Fact Sheet  (CSV-Driven)</vt:lpstr>
      <vt:lpstr>Updating the Data</vt:lpstr>
      <vt:lpstr>What This Prototype Demonstrates</vt:lpstr>
      <vt:lpstr>Design and Branding</vt:lpstr>
      <vt:lpstr>Next Steps: Website Development Plan</vt:lpstr>
      <vt:lpstr>Overview of the Website Development Plan</vt:lpstr>
      <vt:lpstr>Core Features of the Website</vt:lpstr>
      <vt:lpstr>Challenges in Data, Layout, and System Integration</vt:lpstr>
      <vt:lpstr>Strategy for Scalable Content Management</vt:lpstr>
      <vt:lpstr>Website Architecture and User Experience Structure</vt:lpstr>
      <vt:lpstr>Phased Timeline Toward August 2026 Launch</vt:lpstr>
      <vt:lpstr>Comparison of Previous vs. New Automated Process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Instructions and Guidelines</dc:title>
  <dc:creator>Jason Hranicky</dc:creator>
  <cp:lastModifiedBy>Ajith, Adithya</cp:lastModifiedBy>
  <cp:revision>5</cp:revision>
  <dcterms:created xsi:type="dcterms:W3CDTF">2024-04-30T21:48:43Z</dcterms:created>
  <dcterms:modified xsi:type="dcterms:W3CDTF">2026-02-16T00:05:53Z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0x010100090DD5F0CFC9474AA5776E0FD5B5E5C6</vt:lpwstr>
  </property>
  <property fmtid="{D5CDD505-2E9C-101B-9397-08002B2CF9AE}" pid="3" name="MediaServiceImageTags">
    <vt:lpwstr/>
  </property>
  <property fmtid="{D5CDD505-2E9C-101B-9397-08002B2CF9AE}" pid="4" name="MSIP_Label_4c52bb78-b785-4d5a-8181-ae732e0da257_Enabled">
    <vt:lpwstr>true</vt:lpwstr>
  </property>
  <property fmtid="{D5CDD505-2E9C-101B-9397-08002B2CF9AE}" pid="5" name="MSIP_Label_4c52bb78-b785-4d5a-8181-ae732e0da257_SetDate">
    <vt:lpwstr>2024-10-28T20:20:33Z</vt:lpwstr>
  </property>
  <property fmtid="{D5CDD505-2E9C-101B-9397-08002B2CF9AE}" pid="6" name="MSIP_Label_4c52bb78-b785-4d5a-8181-ae732e0da257_Method">
    <vt:lpwstr>Privileged</vt:lpwstr>
  </property>
  <property fmtid="{D5CDD505-2E9C-101B-9397-08002B2CF9AE}" pid="7" name="MSIP_Label_4c52bb78-b785-4d5a-8181-ae732e0da257_Name">
    <vt:lpwstr>4c52bb78-b785-4d5a-8181-ae732e0da257</vt:lpwstr>
  </property>
  <property fmtid="{D5CDD505-2E9C-101B-9397-08002B2CF9AE}" pid="8" name="MSIP_Label_4c52bb78-b785-4d5a-8181-ae732e0da257_SiteId">
    <vt:lpwstr>37247798-f42c-42fd-8a37-d49c7128d36b</vt:lpwstr>
  </property>
  <property fmtid="{D5CDD505-2E9C-101B-9397-08002B2CF9AE}" pid="9" name="MSIP_Label_4c52bb78-b785-4d5a-8181-ae732e0da257_ActionId">
    <vt:lpwstr>1cc3c27d-946a-4b11-b0f9-dcb536a68c2f</vt:lpwstr>
  </property>
  <property fmtid="{D5CDD505-2E9C-101B-9397-08002B2CF9AE}" pid="10" name="MSIP_Label_4c52bb78-b785-4d5a-8181-ae732e0da257_ContentBits">
    <vt:lpwstr>0</vt:lpwstr>
  </property>
</Properties>
</file>